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2" r:id="rId1"/>
  </p:sldMasterIdLst>
  <p:notesMasterIdLst>
    <p:notesMasterId r:id="rId50"/>
  </p:notesMasterIdLst>
  <p:handoutMasterIdLst>
    <p:handoutMasterId r:id="rId51"/>
  </p:handoutMasterIdLst>
  <p:sldIdLst>
    <p:sldId id="425" r:id="rId2"/>
    <p:sldId id="664" r:id="rId3"/>
    <p:sldId id="665" r:id="rId4"/>
    <p:sldId id="666" r:id="rId5"/>
    <p:sldId id="680" r:id="rId6"/>
    <p:sldId id="681" r:id="rId7"/>
    <p:sldId id="682" r:id="rId8"/>
    <p:sldId id="683" r:id="rId9"/>
    <p:sldId id="684" r:id="rId10"/>
    <p:sldId id="685" r:id="rId11"/>
    <p:sldId id="686" r:id="rId12"/>
    <p:sldId id="687" r:id="rId13"/>
    <p:sldId id="688" r:id="rId14"/>
    <p:sldId id="689" r:id="rId15"/>
    <p:sldId id="690" r:id="rId16"/>
    <p:sldId id="691" r:id="rId17"/>
    <p:sldId id="692" r:id="rId18"/>
    <p:sldId id="693" r:id="rId19"/>
    <p:sldId id="694" r:id="rId20"/>
    <p:sldId id="695" r:id="rId21"/>
    <p:sldId id="696" r:id="rId22"/>
    <p:sldId id="697" r:id="rId23"/>
    <p:sldId id="698" r:id="rId24"/>
    <p:sldId id="699" r:id="rId25"/>
    <p:sldId id="700" r:id="rId26"/>
    <p:sldId id="701" r:id="rId27"/>
    <p:sldId id="702" r:id="rId28"/>
    <p:sldId id="703" r:id="rId29"/>
    <p:sldId id="704" r:id="rId30"/>
    <p:sldId id="705" r:id="rId31"/>
    <p:sldId id="706" r:id="rId32"/>
    <p:sldId id="707" r:id="rId33"/>
    <p:sldId id="708" r:id="rId34"/>
    <p:sldId id="709" r:id="rId35"/>
    <p:sldId id="710" r:id="rId36"/>
    <p:sldId id="711" r:id="rId37"/>
    <p:sldId id="712" r:id="rId38"/>
    <p:sldId id="713" r:id="rId39"/>
    <p:sldId id="714" r:id="rId40"/>
    <p:sldId id="715" r:id="rId41"/>
    <p:sldId id="716" r:id="rId42"/>
    <p:sldId id="717" r:id="rId43"/>
    <p:sldId id="718" r:id="rId44"/>
    <p:sldId id="719" r:id="rId45"/>
    <p:sldId id="720" r:id="rId46"/>
    <p:sldId id="721" r:id="rId47"/>
    <p:sldId id="722" r:id="rId48"/>
    <p:sldId id="661" r:id="rId49"/>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540"/>
    <a:srgbClr val="B5CA8D"/>
    <a:srgbClr val="E6F5FA"/>
    <a:srgbClr val="DED7BC"/>
    <a:srgbClr val="C8E6F8"/>
    <a:srgbClr val="9E3C97"/>
    <a:srgbClr val="009BCC"/>
    <a:srgbClr val="95143B"/>
    <a:srgbClr val="4D740F"/>
    <a:srgbClr val="69941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6" autoAdjust="0"/>
    <p:restoredTop sz="84229" autoAdjust="0"/>
  </p:normalViewPr>
  <p:slideViewPr>
    <p:cSldViewPr snapToGrid="0" snapToObjects="1">
      <p:cViewPr varScale="1">
        <p:scale>
          <a:sx n="61" d="100"/>
          <a:sy n="61" d="100"/>
        </p:scale>
        <p:origin x="-1782"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2742" y="-120"/>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85000"/>
              </a:lnSpc>
              <a:defRPr sz="800">
                <a:latin typeface="Arial" charset="0"/>
                <a:ea typeface="+mn-ea"/>
                <a:cs typeface="+mn-cs"/>
              </a:defRPr>
            </a:lvl1pPr>
          </a:lstStyle>
          <a:p>
            <a:pPr>
              <a:defRPr/>
            </a:pPr>
            <a:fld id="{43D7B3A3-6584-4A21-ABC7-554E1D6A11BC}" type="slidenum">
              <a:rPr lang="en-US"/>
              <a:pPr>
                <a:defRPr/>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defTabSz="922338" eaLnBrk="0" hangingPunct="0">
              <a:defRPr/>
            </a:pPr>
            <a:endParaRPr lang="en-GB" sz="800" b="0">
              <a:ea typeface="+mn-ea"/>
              <a:cs typeface="+mn-cs"/>
            </a:endParaRPr>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eaLnBrk="0" hangingPunct="0">
              <a:defRPr/>
            </a:pPr>
            <a:endParaRPr lang="en-GB" sz="800">
              <a:ea typeface="+mn-ea"/>
              <a:cs typeface="+mn-cs"/>
            </a:endParaRPr>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
        <p:nvSpPr>
          <p:cNvPr id="17411"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100000"/>
              </a:lnSpc>
              <a:defRPr sz="800">
                <a:latin typeface="Arial" charset="0"/>
                <a:ea typeface="+mn-ea"/>
                <a:cs typeface="+mn-cs"/>
              </a:defRPr>
            </a:lvl1pPr>
          </a:lstStyle>
          <a:p>
            <a:pPr>
              <a:defRPr/>
            </a:pPr>
            <a:fld id="{26F2F3D9-AD3A-4CF7-956F-DC77BD9B3505}" type="slidenum">
              <a:rPr lang="en-GB"/>
              <a:pPr>
                <a:defRPr/>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noProof="0" smtClean="0"/>
              <a:t>Cliquez pour modifier les styles du texte du masque</a:t>
            </a:r>
          </a:p>
          <a:p>
            <a:pPr lvl="1"/>
            <a:r>
              <a:rPr lang="en-US" noProof="0" smtClean="0"/>
              <a:t>Deuxième niveau</a:t>
            </a:r>
          </a:p>
          <a:p>
            <a:pPr lvl="2"/>
            <a:r>
              <a:rPr lang="en-US" noProof="0" smtClean="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eaLnBrk="0" hangingPunct="0">
              <a:lnSpc>
                <a:spcPct val="85000"/>
              </a:lnSpc>
              <a:defRPr sz="1200">
                <a:latin typeface="Arial" charset="0"/>
                <a:ea typeface="+mn-ea"/>
                <a:cs typeface="+mn-cs"/>
              </a:defRPr>
            </a:lvl1pPr>
          </a:lstStyle>
          <a:p>
            <a:pPr>
              <a:defRPr/>
            </a:pPr>
            <a:r>
              <a:rPr lang="en-US"/>
              <a:t>© 2006 Capgemini - All rights reserved</a:t>
            </a:r>
          </a:p>
        </p:txBody>
      </p:sp>
    </p:spTree>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9"/>
          <p:cNvSpPr>
            <a:spLocks noGrp="1" noChangeArrowheads="1"/>
          </p:cNvSpPr>
          <p:nvPr>
            <p:ph type="ftr" sz="quarter" idx="4"/>
          </p:nvPr>
        </p:nvSpPr>
        <p:spPr/>
        <p:txBody>
          <a:bodyPr/>
          <a:lstStyle/>
          <a:p>
            <a:pPr>
              <a:defRPr/>
            </a:pPr>
            <a:r>
              <a:rPr lang="en-GB" altLang="zh-CN" dirty="0" smtClean="0"/>
              <a:t>© 2006 Capgemini - All rights reserved</a:t>
            </a:r>
          </a:p>
        </p:txBody>
      </p:sp>
      <p:sp>
        <p:nvSpPr>
          <p:cNvPr id="20482" name="Rectangle 10"/>
          <p:cNvSpPr>
            <a:spLocks noGrp="1" noChangeArrowheads="1"/>
          </p:cNvSpPr>
          <p:nvPr>
            <p:ph type="sldNum" sz="quarter" idx="5"/>
          </p:nvPr>
        </p:nvSpPr>
        <p:spPr/>
        <p:txBody>
          <a:bodyPr/>
          <a:lstStyle/>
          <a:p>
            <a:pPr>
              <a:defRPr/>
            </a:pPr>
            <a:fld id="{87C09D54-30A8-4751-A112-21ABF254BD1A}" type="slidenum">
              <a:rPr lang="en-GB" altLang="zh-CN" smtClean="0"/>
              <a:pPr>
                <a:defRPr/>
              </a:pPr>
              <a:t>0</a:t>
            </a:fld>
            <a:endParaRPr lang="en-GB" altLang="zh-CN" dirty="0" smtClean="0"/>
          </a:p>
        </p:txBody>
      </p:sp>
      <p:sp>
        <p:nvSpPr>
          <p:cNvPr id="20483" name="Rectangle 9"/>
          <p:cNvSpPr txBox="1">
            <a:spLocks noGrp="1" noChangeArrowheads="1"/>
          </p:cNvSpPr>
          <p:nvPr/>
        </p:nvSpPr>
        <p:spPr bwMode="auto">
          <a:xfrm>
            <a:off x="0" y="8831263"/>
            <a:ext cx="3038475" cy="463550"/>
          </a:xfrm>
          <a:prstGeom prst="rect">
            <a:avLst/>
          </a:prstGeom>
          <a:noFill/>
          <a:ln w="9525">
            <a:noFill/>
            <a:miter lim="800000"/>
            <a:headEnd/>
            <a:tailEnd/>
          </a:ln>
        </p:spPr>
        <p:txBody>
          <a:bodyPr anchor="b"/>
          <a:lstStyle/>
          <a:p>
            <a:r>
              <a:rPr lang="en-GB" altLang="zh-CN" sz="1200" b="0" dirty="0">
                <a:latin typeface="Times New Roman" pitchFamily="18" charset="0"/>
              </a:rPr>
              <a:t>© 2006 Capgemini - All rights reserved</a:t>
            </a:r>
          </a:p>
        </p:txBody>
      </p:sp>
      <p:sp>
        <p:nvSpPr>
          <p:cNvPr id="20484" name="Rectangle 10"/>
          <p:cNvSpPr txBox="1">
            <a:spLocks noGrp="1" noChangeArrowheads="1"/>
          </p:cNvSpPr>
          <p:nvPr/>
        </p:nvSpPr>
        <p:spPr bwMode="auto">
          <a:xfrm>
            <a:off x="3970338" y="8831263"/>
            <a:ext cx="3038475" cy="463550"/>
          </a:xfrm>
          <a:prstGeom prst="rect">
            <a:avLst/>
          </a:prstGeom>
          <a:noFill/>
          <a:ln w="9525">
            <a:noFill/>
            <a:miter lim="800000"/>
            <a:headEnd/>
            <a:tailEnd/>
          </a:ln>
        </p:spPr>
        <p:txBody>
          <a:bodyPr anchor="b"/>
          <a:lstStyle/>
          <a:p>
            <a:pPr algn="r"/>
            <a:fld id="{F73BF378-BC63-4EA8-A767-D9691DD715E7}" type="slidenum">
              <a:rPr lang="en-GB" altLang="zh-CN" sz="1200" b="0">
                <a:latin typeface="Times New Roman" pitchFamily="18" charset="0"/>
              </a:rPr>
              <a:pPr algn="r"/>
              <a:t>0</a:t>
            </a:fld>
            <a:endParaRPr lang="en-GB" altLang="zh-CN" sz="1200" b="0" dirty="0">
              <a:latin typeface="Times New Roman" pitchFamily="18" charset="0"/>
            </a:endParaRPr>
          </a:p>
        </p:txBody>
      </p:sp>
      <p:sp>
        <p:nvSpPr>
          <p:cNvPr id="20485" name="Rectangle 6"/>
          <p:cNvSpPr>
            <a:spLocks noGrp="1" noRot="1" noChangeAspect="1" noChangeArrowheads="1" noTextEdit="1"/>
          </p:cNvSpPr>
          <p:nvPr>
            <p:ph type="sldImg"/>
          </p:nvPr>
        </p:nvSpPr>
        <p:spPr>
          <a:xfrm>
            <a:off x="1181100" y="698500"/>
            <a:ext cx="4648200" cy="3486150"/>
          </a:xfrm>
          <a:ln/>
        </p:spPr>
      </p:sp>
      <p:sp>
        <p:nvSpPr>
          <p:cNvPr id="20486" name="Rectangle 7"/>
          <p:cNvSpPr>
            <a:spLocks noGrp="1" noChangeArrowheads="1"/>
          </p:cNvSpPr>
          <p:nvPr>
            <p:ph type="body" idx="1"/>
          </p:nvPr>
        </p:nvSpPr>
        <p:spPr>
          <a:xfrm>
            <a:off x="701675" y="4416425"/>
            <a:ext cx="5607050" cy="4181475"/>
          </a:xfrm>
          <a:noFill/>
          <a:ln/>
        </p:spPr>
        <p:txBody>
          <a:bodyPr lIns="91440" tIns="45720" rIns="91440" bIns="45720"/>
          <a:lstStyle/>
          <a:p>
            <a:pPr eaLnBrk="1" hangingPunct="1"/>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pPr algn="just"/>
            <a:endParaRPr lang="en-US" dirty="0" smtClean="0">
              <a:latin typeface="Arial" charset="0"/>
            </a:endParaRPr>
          </a:p>
          <a:p>
            <a:pPr algn="just"/>
            <a:r>
              <a:rPr lang="en-US" dirty="0" smtClean="0">
                <a:latin typeface="Arial" charset="0"/>
              </a:rPr>
              <a:t>After you specify the title for the composite screen, you need to define the framesets. Your entire browser window should be divided into two halves. </a:t>
            </a:r>
          </a:p>
          <a:p>
            <a:pPr algn="just"/>
            <a:r>
              <a:rPr lang="en-US" dirty="0" smtClean="0">
                <a:latin typeface="Arial" charset="0"/>
              </a:rPr>
              <a:t>CONTENT.TYPE (Type) – Open a frameset by choosing the OPENFRAME option.</a:t>
            </a:r>
          </a:p>
          <a:p>
            <a:pPr algn="just"/>
            <a:r>
              <a:rPr lang="en-US" dirty="0" smtClean="0">
                <a:latin typeface="Arial" charset="0"/>
              </a:rPr>
              <a:t>COLS (Column Name) – In the COLS field you can specify the column width for the entire browser screen. Here it is specified as 30%,*  stating that left column is of 30% width and the rest 70% is allotted to the right frame.</a:t>
            </a:r>
          </a:p>
          <a:p>
            <a:pPr algn="just"/>
            <a:r>
              <a:rPr lang="en-US" dirty="0" smtClean="0">
                <a:latin typeface="Arial" charset="0"/>
              </a:rPr>
              <a:t>BORDER.SIZE (Border) – This field is used only when CONTENT.TYPE is set to OPENFRAME. Here you can specify values in the range of 0 – 5.</a:t>
            </a:r>
          </a:p>
          <a:p>
            <a:pPr algn="just"/>
            <a:endParaRPr lang="en-US" dirty="0" smtClean="0">
              <a:latin typeface="Arial" charset="0"/>
            </a:endParaRPr>
          </a:p>
          <a:p>
            <a:pPr algn="just"/>
            <a:r>
              <a:rPr lang="en-US" dirty="0" smtClean="0">
                <a:latin typeface="Arial" charset="0"/>
              </a:rPr>
              <a:t>Your frames can be split further based on the column or row. Left frame should be further divided into two – one to display the banner and the other one for menu. The field CONTENT.TYPE is a multi-value field. You can multi-value and specify the row-wise split up for the frame to display the banner &amp; menu. </a:t>
            </a:r>
          </a:p>
          <a:p>
            <a:pPr algn="just"/>
            <a:endParaRPr lang="en-US" dirty="0" smtClean="0">
              <a:latin typeface="Arial" charset="0"/>
            </a:endParaRPr>
          </a:p>
          <a:p>
            <a:pPr algn="just"/>
            <a:r>
              <a:rPr lang="en-US" dirty="0" smtClean="0">
                <a:latin typeface="Arial" charset="0"/>
              </a:rPr>
              <a:t>How will you display the banner in the top left frame ? You will use a browser routine OS.NEW.USER </a:t>
            </a:r>
          </a:p>
          <a:p>
            <a:pPr algn="just"/>
            <a:r>
              <a:rPr lang="en-US" dirty="0" smtClean="0">
                <a:latin typeface="Arial" charset="0"/>
              </a:rPr>
              <a:t>CONTENT.TYPE – In the third multi-value of CONTENT.TYPE field the option is specified as UTILITY which lets you to specify browser routines.  </a:t>
            </a:r>
          </a:p>
          <a:p>
            <a:pPr algn="just"/>
            <a:r>
              <a:rPr lang="en-US" dirty="0" smtClean="0">
                <a:latin typeface="Arial" charset="0"/>
              </a:rPr>
              <a:t>NAME (Frame Name)– you may give a user-defined name for your frame here.</a:t>
            </a:r>
          </a:p>
          <a:p>
            <a:pPr algn="just"/>
            <a:r>
              <a:rPr lang="en-US" dirty="0" smtClean="0">
                <a:latin typeface="Arial" charset="0"/>
              </a:rPr>
              <a:t>CONTENT (Frame Content) - In the field CONTENT specify the routine name.</a:t>
            </a:r>
          </a:p>
          <a:p>
            <a:pPr algn="just"/>
            <a:r>
              <a:rPr lang="en-US" dirty="0" smtClean="0">
                <a:latin typeface="Arial" charset="0"/>
              </a:rPr>
              <a:t>CONTENT.ARGS (Content Argument)- If  CONTENT.TYPE is UTILITY then you will define the arguments for the called utility here. Specify the argument as BANNER.</a:t>
            </a:r>
          </a:p>
        </p:txBody>
      </p:sp>
      <p:sp>
        <p:nvSpPr>
          <p:cNvPr id="54276"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4277" name="Slide Number Placeholder 4"/>
          <p:cNvSpPr>
            <a:spLocks noGrp="1"/>
          </p:cNvSpPr>
          <p:nvPr>
            <p:ph type="sldNum" sz="quarter" idx="5"/>
          </p:nvPr>
        </p:nvSpPr>
        <p:spPr>
          <a:noFill/>
        </p:spPr>
        <p:txBody>
          <a:bodyPr/>
          <a:lstStyle/>
          <a:p>
            <a:fld id="{D8DD341B-75DF-413A-A2E0-1FB3475A7E34}" type="slidenum">
              <a:rPr lang="en-GB" smtClean="0"/>
              <a:pPr/>
              <a:t>12</a:t>
            </a:fld>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pPr algn="just"/>
            <a:endParaRPr lang="en-US" dirty="0" smtClean="0">
              <a:latin typeface="Arial" charset="0"/>
            </a:endParaRPr>
          </a:p>
          <a:p>
            <a:pPr algn="just"/>
            <a:r>
              <a:rPr lang="en-US" dirty="0" smtClean="0">
                <a:latin typeface="Arial" charset="0"/>
              </a:rPr>
              <a:t>Now give the values to display the menu in the bottom left frame.</a:t>
            </a:r>
          </a:p>
          <a:p>
            <a:pPr algn="just"/>
            <a:r>
              <a:rPr lang="en-US" dirty="0" smtClean="0">
                <a:latin typeface="Arial" charset="0"/>
              </a:rPr>
              <a:t>CONTENT.TYPE – In the next CONTENT.TYPE multi-value field specify the option as MENU. </a:t>
            </a:r>
          </a:p>
          <a:p>
            <a:pPr algn="just"/>
            <a:r>
              <a:rPr lang="en-US" dirty="0" smtClean="0">
                <a:latin typeface="Arial" charset="0"/>
              </a:rPr>
              <a:t>CONTENT – Specify the menu that has to invoked. You can attach user-defined menu also.</a:t>
            </a:r>
          </a:p>
          <a:p>
            <a:pPr algn="just"/>
            <a:r>
              <a:rPr lang="en-US" dirty="0" smtClean="0">
                <a:latin typeface="Arial" charset="0"/>
              </a:rPr>
              <a:t>CONTENT.TYPE - Now that you have completed with the left frame, specify the option as CLOSE.FRAME in the next CONTENT.TYPE multi-value field . </a:t>
            </a:r>
          </a:p>
          <a:p>
            <a:pPr algn="just"/>
            <a:endParaRPr lang="en-US" dirty="0" smtClean="0">
              <a:latin typeface="Arial" charset="0"/>
            </a:endParaRPr>
          </a:p>
          <a:p>
            <a:pPr algn="just"/>
            <a:r>
              <a:rPr lang="en-US" dirty="0" smtClean="0">
                <a:latin typeface="Arial" charset="0"/>
              </a:rPr>
              <a:t>Now lets define the contents of the right frame. Open a new frameset and then define the contents of the right frame of your composite screen. </a:t>
            </a:r>
          </a:p>
          <a:p>
            <a:pPr algn="just"/>
            <a:r>
              <a:rPr lang="en-US" dirty="0" smtClean="0">
                <a:latin typeface="Arial" charset="0"/>
              </a:rPr>
              <a:t>In the next CONTENT.TYPE field specify the option as OPENFRAME. This frame is split up row-wise. The top frame occupies 40% space. </a:t>
            </a:r>
          </a:p>
          <a:p>
            <a:pPr algn="just"/>
            <a:endParaRPr lang="en-US" dirty="0" smtClean="0">
              <a:latin typeface="Arial" charset="0"/>
            </a:endParaRPr>
          </a:p>
          <a:p>
            <a:pPr algn="just"/>
            <a:r>
              <a:rPr lang="en-US" dirty="0" smtClean="0">
                <a:latin typeface="Arial" charset="0"/>
              </a:rPr>
              <a:t>CONTENT.TYPE – In the next multi-value field of CONTENT.TYPE , specify the option as ENQ as it has to display an enquiry. </a:t>
            </a:r>
          </a:p>
          <a:p>
            <a:pPr algn="just"/>
            <a:r>
              <a:rPr lang="en-US" dirty="0" smtClean="0">
                <a:latin typeface="Arial" charset="0"/>
              </a:rPr>
              <a:t>CONTENT – Here you will specify the enquiry id.</a:t>
            </a:r>
          </a:p>
          <a:p>
            <a:pPr algn="just"/>
            <a:endParaRPr lang="en-US" dirty="0" smtClean="0">
              <a:latin typeface="Arial" charset="0"/>
            </a:endParaRPr>
          </a:p>
          <a:p>
            <a:pPr algn="just"/>
            <a:r>
              <a:rPr lang="en-US" dirty="0" smtClean="0">
                <a:latin typeface="Arial" charset="0"/>
              </a:rPr>
              <a:t>The bottom right frame should be blank. </a:t>
            </a:r>
          </a:p>
          <a:p>
            <a:pPr algn="just"/>
            <a:r>
              <a:rPr lang="en-US" dirty="0" smtClean="0">
                <a:latin typeface="Arial" charset="0"/>
              </a:rPr>
              <a:t>CONTENT.TYPE- Specify the option as BLANK here. </a:t>
            </a:r>
          </a:p>
          <a:p>
            <a:pPr algn="just"/>
            <a:r>
              <a:rPr lang="en-US" dirty="0" smtClean="0">
                <a:latin typeface="Arial" charset="0"/>
              </a:rPr>
              <a:t>ITEMS – Specify as ALL stating that this frame will accept any unassigned requests.</a:t>
            </a:r>
          </a:p>
          <a:p>
            <a:pPr algn="just"/>
            <a:endParaRPr lang="en-US" dirty="0" smtClean="0">
              <a:latin typeface="Arial" charset="0"/>
            </a:endParaRPr>
          </a:p>
          <a:p>
            <a:pPr algn="just"/>
            <a:r>
              <a:rPr lang="en-US" dirty="0" smtClean="0">
                <a:latin typeface="Arial" charset="0"/>
              </a:rPr>
              <a:t>Now close the right frameset after that close the outer most frame-set. After you close all the framesets commit the record and launch the composite screen using the launch option.</a:t>
            </a:r>
          </a:p>
          <a:p>
            <a:pPr algn="just"/>
            <a:endParaRPr lang="en-US" dirty="0" smtClean="0">
              <a:latin typeface="Arial" charset="0"/>
            </a:endParaRPr>
          </a:p>
          <a:p>
            <a:pPr algn="just"/>
            <a:endParaRPr lang="en-US" dirty="0" smtClean="0">
              <a:latin typeface="Arial" charset="0"/>
            </a:endParaRPr>
          </a:p>
        </p:txBody>
      </p:sp>
      <p:sp>
        <p:nvSpPr>
          <p:cNvPr id="55300"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5301" name="Slide Number Placeholder 4"/>
          <p:cNvSpPr>
            <a:spLocks noGrp="1"/>
          </p:cNvSpPr>
          <p:nvPr>
            <p:ph type="sldNum" sz="quarter" idx="5"/>
          </p:nvPr>
        </p:nvSpPr>
        <p:spPr>
          <a:noFill/>
        </p:spPr>
        <p:txBody>
          <a:bodyPr/>
          <a:lstStyle/>
          <a:p>
            <a:fld id="{D46CF454-7C30-429E-BA6E-2193D4238025}" type="slidenum">
              <a:rPr lang="en-GB" smtClean="0"/>
              <a:pPr/>
              <a:t>13</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r>
              <a:rPr lang="en-US" smtClean="0">
                <a:latin typeface="Arial" charset="0"/>
              </a:rPr>
              <a:t>Note: Use the launch option to view the composite screen.</a:t>
            </a:r>
            <a:endParaRPr lang="en-GB" smtClean="0">
              <a:latin typeface="Arial" charset="0"/>
            </a:endParaRPr>
          </a:p>
        </p:txBody>
      </p:sp>
      <p:sp>
        <p:nvSpPr>
          <p:cNvPr id="56324"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6325" name="Slide Number Placeholder 4"/>
          <p:cNvSpPr>
            <a:spLocks noGrp="1"/>
          </p:cNvSpPr>
          <p:nvPr>
            <p:ph type="sldNum" sz="quarter" idx="5"/>
          </p:nvPr>
        </p:nvSpPr>
        <p:spPr>
          <a:noFill/>
        </p:spPr>
        <p:txBody>
          <a:bodyPr/>
          <a:lstStyle/>
          <a:p>
            <a:fld id="{46000097-4D67-4B62-B273-D4CE5AD421E0}" type="slidenum">
              <a:rPr lang="en-GB" smtClean="0"/>
              <a:pPr/>
              <a:t>14</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Banner and the menu are displayed in the left frame. An enquiry output is launched in the top right frame. Whenever the user clicks on a menu item, the request will be launched in the blank frame as shown here. </a:t>
            </a:r>
            <a:endParaRPr lang="en-GB" smtClean="0">
              <a:latin typeface="Arial" charset="0"/>
            </a:endParaRPr>
          </a:p>
        </p:txBody>
      </p:sp>
      <p:sp>
        <p:nvSpPr>
          <p:cNvPr id="57348"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7349" name="Slide Number Placeholder 4"/>
          <p:cNvSpPr>
            <a:spLocks noGrp="1"/>
          </p:cNvSpPr>
          <p:nvPr>
            <p:ph type="sldNum" sz="quarter" idx="5"/>
          </p:nvPr>
        </p:nvSpPr>
        <p:spPr>
          <a:noFill/>
        </p:spPr>
        <p:txBody>
          <a:bodyPr/>
          <a:lstStyle/>
          <a:p>
            <a:fld id="{1149E6AF-CF97-472D-B6CF-89783EA9CAED}" type="slidenum">
              <a:rPr lang="en-GB" smtClean="0"/>
              <a:pPr/>
              <a:t>15</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r>
              <a:rPr lang="en-US" smtClean="0">
                <a:latin typeface="Arial" charset="0"/>
              </a:rPr>
              <a:t>1.Design a composite screen with the given data</a:t>
            </a:r>
          </a:p>
          <a:p>
            <a:endParaRPr lang="en-US" smtClean="0">
              <a:latin typeface="Arial" charset="0"/>
            </a:endParaRPr>
          </a:p>
          <a:p>
            <a:pPr lvl="1"/>
            <a:r>
              <a:rPr lang="en-US" smtClean="0">
                <a:latin typeface="Arial" charset="0"/>
              </a:rPr>
              <a:t>1.1The left frame should display the banner and the menu</a:t>
            </a:r>
          </a:p>
          <a:p>
            <a:pPr lvl="1"/>
            <a:endParaRPr lang="en-US" smtClean="0">
              <a:latin typeface="Arial" charset="0"/>
            </a:endParaRPr>
          </a:p>
          <a:p>
            <a:pPr lvl="1"/>
            <a:r>
              <a:rPr lang="en-US" smtClean="0">
                <a:latin typeface="Arial" charset="0"/>
              </a:rPr>
              <a:t>1.2 The right frame should be split row wise </a:t>
            </a:r>
          </a:p>
          <a:p>
            <a:pPr lvl="1"/>
            <a:endParaRPr lang="en-US" smtClean="0">
              <a:latin typeface="Arial" charset="0"/>
            </a:endParaRPr>
          </a:p>
          <a:p>
            <a:pPr lvl="2">
              <a:buFont typeface="Wingdings" pitchFamily="2" charset="2"/>
              <a:buNone/>
            </a:pPr>
            <a:r>
              <a:rPr lang="en-US" smtClean="0">
                <a:latin typeface="Arial" charset="0"/>
              </a:rPr>
              <a:t>1.2.1Top frame should display the html page T24 Editor</a:t>
            </a:r>
          </a:p>
          <a:p>
            <a:pPr lvl="2">
              <a:buFont typeface="Wingdings" pitchFamily="2" charset="2"/>
              <a:buChar char="§"/>
            </a:pPr>
            <a:endParaRPr lang="en-US" smtClean="0">
              <a:latin typeface="Arial" charset="0"/>
            </a:endParaRPr>
          </a:p>
          <a:p>
            <a:pPr lvl="2">
              <a:buFont typeface="Wingdings" pitchFamily="2" charset="2"/>
              <a:buNone/>
            </a:pPr>
            <a:r>
              <a:rPr lang="en-US" smtClean="0">
                <a:latin typeface="Arial" charset="0"/>
              </a:rPr>
              <a:t>1.2.2The bottom frame is left blank</a:t>
            </a:r>
          </a:p>
          <a:p>
            <a:pPr lvl="2">
              <a:buFont typeface="Wingdings" pitchFamily="2" charset="2"/>
              <a:buChar char="§"/>
            </a:pPr>
            <a:endParaRPr lang="en-US" smtClean="0">
              <a:latin typeface="Arial" charset="0"/>
            </a:endParaRPr>
          </a:p>
          <a:p>
            <a:endParaRPr lang="en-US" smtClean="0">
              <a:latin typeface="Arial" charset="0"/>
            </a:endParaRPr>
          </a:p>
        </p:txBody>
      </p:sp>
      <p:sp>
        <p:nvSpPr>
          <p:cNvPr id="58372"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8373" name="Slide Number Placeholder 4"/>
          <p:cNvSpPr>
            <a:spLocks noGrp="1"/>
          </p:cNvSpPr>
          <p:nvPr>
            <p:ph type="sldNum" sz="quarter" idx="5"/>
          </p:nvPr>
        </p:nvSpPr>
        <p:spPr>
          <a:noFill/>
        </p:spPr>
        <p:txBody>
          <a:bodyPr/>
          <a:lstStyle/>
          <a:p>
            <a:fld id="{0079F3F8-2F5D-4EB8-A069-34D6130585CD}" type="slidenum">
              <a:rPr lang="en-GB" smtClean="0"/>
              <a:pPr/>
              <a:t>16</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US" smtClean="0">
                <a:latin typeface="Arial" charset="0"/>
              </a:rPr>
              <a:t>You will now learn to create a composite screen as shown in the display.</a:t>
            </a:r>
          </a:p>
          <a:p>
            <a:r>
              <a:rPr lang="en-US" smtClean="0">
                <a:latin typeface="Arial" charset="0"/>
              </a:rPr>
              <a:t>Before you get into the creation process, you need to design your composite screen. Lets look into the contents of each frame. </a:t>
            </a:r>
          </a:p>
          <a:p>
            <a:endParaRPr lang="en-US" smtClean="0">
              <a:latin typeface="Arial" charset="0"/>
            </a:endParaRPr>
          </a:p>
          <a:p>
            <a:r>
              <a:rPr lang="en-US" smtClean="0">
                <a:latin typeface="Arial" charset="0"/>
              </a:rPr>
              <a:t>The browser window is divided into two sections. Consider the first section as left column and the second section as the right column.</a:t>
            </a:r>
          </a:p>
          <a:p>
            <a:endParaRPr lang="en-US" smtClean="0">
              <a:latin typeface="Arial" charset="0"/>
            </a:endParaRPr>
          </a:p>
          <a:p>
            <a:r>
              <a:rPr lang="en-US" smtClean="0">
                <a:latin typeface="Arial" charset="0"/>
              </a:rPr>
              <a:t>The left column is further divided into two frames .The top left frame is to display the banner and bottom left frame is to display the menu. </a:t>
            </a:r>
          </a:p>
          <a:p>
            <a:endParaRPr lang="en-US" smtClean="0">
              <a:latin typeface="Arial" charset="0"/>
            </a:endParaRPr>
          </a:p>
          <a:p>
            <a:r>
              <a:rPr lang="en-US" smtClean="0">
                <a:latin typeface="Arial" charset="0"/>
              </a:rPr>
              <a:t>If you take a look at the right column of your composite screen you can see that it has been split into 3 different frames. This is a row wise spilt up. </a:t>
            </a:r>
          </a:p>
          <a:p>
            <a:endParaRPr lang="en-US" smtClean="0">
              <a:latin typeface="Arial" charset="0"/>
            </a:endParaRPr>
          </a:p>
          <a:p>
            <a:r>
              <a:rPr lang="en-US" smtClean="0">
                <a:latin typeface="Arial" charset="0"/>
              </a:rPr>
              <a:t>The top right frame is to display an enquiry . This enquiry is used to search customer records.</a:t>
            </a:r>
          </a:p>
          <a:p>
            <a:endParaRPr lang="en-US" smtClean="0">
              <a:latin typeface="Arial" charset="0"/>
            </a:endParaRPr>
          </a:p>
          <a:p>
            <a:r>
              <a:rPr lang="en-US" smtClean="0">
                <a:latin typeface="Arial" charset="0"/>
              </a:rPr>
              <a:t>The middle frame displays an internal html page of T24. </a:t>
            </a:r>
          </a:p>
          <a:p>
            <a:endParaRPr lang="en-US" smtClean="0">
              <a:latin typeface="Arial" charset="0"/>
            </a:endParaRPr>
          </a:p>
          <a:p>
            <a:r>
              <a:rPr lang="en-US" smtClean="0">
                <a:latin typeface="Arial" charset="0"/>
              </a:rPr>
              <a:t>The bottom right frame is a blank frame. Whenever the user clicks on the menu all the normal requests should be launched here in this blank frame. </a:t>
            </a:r>
          </a:p>
          <a:p>
            <a:endParaRPr lang="en-US" smtClean="0">
              <a:latin typeface="Arial" charset="0"/>
            </a:endParaRPr>
          </a:p>
          <a:p>
            <a:endParaRPr lang="en-US" smtClean="0">
              <a:latin typeface="Arial" charset="0"/>
            </a:endParaRPr>
          </a:p>
          <a:p>
            <a:endParaRPr lang="en-GB" smtClean="0">
              <a:latin typeface="Arial" charset="0"/>
            </a:endParaRPr>
          </a:p>
        </p:txBody>
      </p:sp>
      <p:sp>
        <p:nvSpPr>
          <p:cNvPr id="59396"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9397" name="Slide Number Placeholder 4"/>
          <p:cNvSpPr>
            <a:spLocks noGrp="1"/>
          </p:cNvSpPr>
          <p:nvPr>
            <p:ph type="sldNum" sz="quarter" idx="5"/>
          </p:nvPr>
        </p:nvSpPr>
        <p:spPr>
          <a:noFill/>
        </p:spPr>
        <p:txBody>
          <a:bodyPr/>
          <a:lstStyle/>
          <a:p>
            <a:fld id="{0BB03131-46D1-4F3F-9911-317AA0CD6274}" type="slidenum">
              <a:rPr lang="en-GB" smtClean="0"/>
              <a:pPr/>
              <a:t>17</a:t>
            </a:fld>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algn="just"/>
            <a:r>
              <a:rPr lang="en-US" smtClean="0">
                <a:latin typeface="Arial" charset="0"/>
              </a:rPr>
              <a:t>Id to the composite screen can be any alpha numeric text. You will now specify the values for all the required fields. After you specify the title for the composite screen, you need to define the frames. </a:t>
            </a:r>
          </a:p>
          <a:p>
            <a:pPr algn="just"/>
            <a:r>
              <a:rPr lang="en-US" smtClean="0">
                <a:latin typeface="Arial" charset="0"/>
              </a:rPr>
              <a:t>CONTENT.TYPE – Open a frameset by choosing the OPENFRAME option.</a:t>
            </a:r>
          </a:p>
          <a:p>
            <a:pPr algn="just"/>
            <a:r>
              <a:rPr lang="en-US" smtClean="0">
                <a:latin typeface="Arial" charset="0"/>
              </a:rPr>
              <a:t>COLS – Divide the entire browser window using the column wise separation </a:t>
            </a:r>
          </a:p>
          <a:p>
            <a:pPr algn="just"/>
            <a:r>
              <a:rPr lang="en-US" smtClean="0">
                <a:latin typeface="Arial" charset="0"/>
              </a:rPr>
              <a:t>Your left frame should be  divided into two – one to display the banner and the other one for menu. You can multi-value and specify the row-wise split up for the frame to display the banner and the menu. </a:t>
            </a:r>
          </a:p>
          <a:p>
            <a:pPr algn="just"/>
            <a:endParaRPr lang="en-US" smtClean="0">
              <a:latin typeface="Arial" charset="0"/>
            </a:endParaRPr>
          </a:p>
          <a:p>
            <a:pPr algn="just"/>
            <a:r>
              <a:rPr lang="en-US" smtClean="0">
                <a:latin typeface="Arial" charset="0"/>
              </a:rPr>
              <a:t>After that you need to open a new frameset for defining the right frame of your composite screen. In the next CONTENT.TYPE specify the option as OPENFRAME. This frame is split up into row-wise.</a:t>
            </a:r>
          </a:p>
          <a:p>
            <a:pPr algn="just"/>
            <a:r>
              <a:rPr lang="en-US" smtClean="0">
                <a:latin typeface="Arial" charset="0"/>
              </a:rPr>
              <a:t>CONTENT.TYPE - Top frame occupies 30% space. The field CONTENT.TYPE is set to ENQ.  </a:t>
            </a:r>
          </a:p>
          <a:p>
            <a:pPr algn="just"/>
            <a:r>
              <a:rPr lang="en-US" smtClean="0">
                <a:latin typeface="Arial" charset="0"/>
              </a:rPr>
              <a:t>ITEMS – The ITEMS field is used to define what requests should be sent to this frame. Set it ENQ. </a:t>
            </a:r>
          </a:p>
          <a:p>
            <a:pPr algn="just"/>
            <a:endParaRPr lang="en-US" smtClean="0">
              <a:latin typeface="Arial" charset="0"/>
            </a:endParaRPr>
          </a:p>
          <a:p>
            <a:pPr algn="just"/>
            <a:r>
              <a:rPr lang="en-US" smtClean="0">
                <a:latin typeface="Arial" charset="0"/>
              </a:rPr>
              <a:t>CONTENT.TYPE – In the next multi-value field of CONTENT.TYPE , specify the option as URL as it has to display the t24 editor page. </a:t>
            </a:r>
          </a:p>
          <a:p>
            <a:pPr algn="just"/>
            <a:r>
              <a:rPr lang="en-US" smtClean="0">
                <a:latin typeface="Arial" charset="0"/>
              </a:rPr>
              <a:t>CONTENT – Here you specify the path of the web page. </a:t>
            </a:r>
          </a:p>
          <a:p>
            <a:pPr algn="just"/>
            <a:r>
              <a:rPr lang="en-US" smtClean="0">
                <a:latin typeface="Arial" charset="0"/>
              </a:rPr>
              <a:t>The bottom right frame is left blank. Close all the frame-sets and launch the composite screen. </a:t>
            </a:r>
          </a:p>
          <a:p>
            <a:pPr algn="just"/>
            <a:endParaRPr lang="en-US" smtClean="0">
              <a:latin typeface="Arial" charset="0"/>
            </a:endParaRPr>
          </a:p>
          <a:p>
            <a:pPr algn="just"/>
            <a:endParaRPr lang="en-US" smtClean="0">
              <a:latin typeface="Arial" charset="0"/>
            </a:endParaRPr>
          </a:p>
          <a:p>
            <a:pPr algn="just"/>
            <a:endParaRPr lang="en-US" smtClean="0">
              <a:latin typeface="Arial" charset="0"/>
            </a:endParaRPr>
          </a:p>
          <a:p>
            <a:pPr algn="just"/>
            <a:endParaRPr lang="en-US" smtClean="0">
              <a:latin typeface="Arial" charset="0"/>
            </a:endParaRPr>
          </a:p>
          <a:p>
            <a:pPr algn="just"/>
            <a:endParaRPr lang="en-US" smtClean="0">
              <a:latin typeface="Arial" charset="0"/>
            </a:endParaRPr>
          </a:p>
          <a:p>
            <a:pPr algn="just"/>
            <a:endParaRPr lang="en-US" smtClean="0">
              <a:latin typeface="Arial" charset="0"/>
            </a:endParaRPr>
          </a:p>
          <a:p>
            <a:pPr algn="just"/>
            <a:endParaRPr lang="en-US" smtClean="0">
              <a:latin typeface="Arial" charset="0"/>
            </a:endParaRPr>
          </a:p>
        </p:txBody>
      </p:sp>
      <p:sp>
        <p:nvSpPr>
          <p:cNvPr id="60420"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0421" name="Slide Number Placeholder 4"/>
          <p:cNvSpPr>
            <a:spLocks noGrp="1"/>
          </p:cNvSpPr>
          <p:nvPr>
            <p:ph type="sldNum" sz="quarter" idx="5"/>
          </p:nvPr>
        </p:nvSpPr>
        <p:spPr>
          <a:noFill/>
        </p:spPr>
        <p:txBody>
          <a:bodyPr/>
          <a:lstStyle/>
          <a:p>
            <a:fld id="{8C0A6820-FC5D-47D1-B8F3-D64DAC2924BC}" type="slidenum">
              <a:rPr lang="en-GB" smtClean="0"/>
              <a:pPr/>
              <a:t>18</a:t>
            </a:fld>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marL="232943" indent="-232943"/>
            <a:endParaRPr lang="en-US" dirty="0" smtClean="0">
              <a:latin typeface="Arial" charset="0"/>
            </a:endParaRPr>
          </a:p>
          <a:p>
            <a:pPr marL="232943" indent="-232943"/>
            <a:r>
              <a:rPr lang="en-US" dirty="0" smtClean="0">
                <a:latin typeface="Arial" charset="0"/>
              </a:rPr>
              <a:t>You are now seeing the designed composite screen.</a:t>
            </a:r>
            <a:endParaRPr lang="en-GB" dirty="0" smtClean="0">
              <a:latin typeface="Arial" charset="0"/>
            </a:endParaRPr>
          </a:p>
        </p:txBody>
      </p:sp>
      <p:sp>
        <p:nvSpPr>
          <p:cNvPr id="61444"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1445" name="Slide Number Placeholder 4"/>
          <p:cNvSpPr>
            <a:spLocks noGrp="1"/>
          </p:cNvSpPr>
          <p:nvPr>
            <p:ph type="sldNum" sz="quarter" idx="5"/>
          </p:nvPr>
        </p:nvSpPr>
        <p:spPr>
          <a:noFill/>
        </p:spPr>
        <p:txBody>
          <a:bodyPr/>
          <a:lstStyle/>
          <a:p>
            <a:fld id="{AEE1E037-5E53-4A2F-97D4-6DCE59E45A6E}" type="slidenum">
              <a:rPr lang="en-GB" smtClean="0"/>
              <a:pPr/>
              <a:t>19</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The composite screen shown here is divided into two segments. The top frame launches an enquiry that displays customer details. The other frame launches a tabbed screen. The first frame should be launched only when the user provides a customer number as the run time parameter. </a:t>
            </a:r>
          </a:p>
          <a:p>
            <a:endParaRPr lang="en-GB" smtClean="0">
              <a:latin typeface="Arial" charset="0"/>
            </a:endParaRPr>
          </a:p>
        </p:txBody>
      </p:sp>
      <p:sp>
        <p:nvSpPr>
          <p:cNvPr id="62468"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2469" name="Slide Number Placeholder 4"/>
          <p:cNvSpPr>
            <a:spLocks noGrp="1"/>
          </p:cNvSpPr>
          <p:nvPr>
            <p:ph type="sldNum" sz="quarter" idx="5"/>
          </p:nvPr>
        </p:nvSpPr>
        <p:spPr>
          <a:noFill/>
        </p:spPr>
        <p:txBody>
          <a:bodyPr/>
          <a:lstStyle/>
          <a:p>
            <a:fld id="{0592AF5C-E94C-41C8-B953-35E6F90D1A8D}" type="slidenum">
              <a:rPr lang="en-GB" smtClean="0"/>
              <a:pPr/>
              <a:t>20</a:t>
            </a:fld>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a:defRPr/>
            </a:pPr>
            <a:r>
              <a:rPr lang="en-US" dirty="0" smtClean="0"/>
              <a:t>The id for your composite screen can be any alpha-numeric text. The enquiry to be launched in the top frame is MB.CUSTOMER.DETAILS. The user should always input a run time parameter to this enquiry. </a:t>
            </a:r>
          </a:p>
          <a:p>
            <a:pPr>
              <a:defRPr/>
            </a:pPr>
            <a:endParaRPr lang="en-US" dirty="0" smtClean="0"/>
          </a:p>
          <a:p>
            <a:pPr>
              <a:defRPr/>
            </a:pPr>
            <a:r>
              <a:rPr lang="en-US" dirty="0" smtClean="0"/>
              <a:t>CONTENT – In the CONTENT field you normally specify an enquiry name when CONTENT.TYPE is set to ENQ. In order to pass the run time parameter you need to add three more parameters to the enquiry id. Lets see what are the parameters that you need to attach to the enquiry id, </a:t>
            </a:r>
          </a:p>
          <a:p>
            <a:pPr>
              <a:defRPr/>
            </a:pPr>
            <a:endParaRPr lang="en-US" dirty="0" smtClean="0"/>
          </a:p>
          <a:p>
            <a:pPr marL="232943" indent="-232943">
              <a:buFontTx/>
              <a:buAutoNum type="arabicPeriod"/>
              <a:defRPr/>
            </a:pPr>
            <a:r>
              <a:rPr lang="en-US" dirty="0" smtClean="0"/>
              <a:t>The first parameter is the FIELD NAME defined as part of the SELECTION.FLDS of the enquiry</a:t>
            </a:r>
          </a:p>
          <a:p>
            <a:pPr marL="232943" indent="-232943">
              <a:buFontTx/>
              <a:buAutoNum type="arabicPeriod"/>
              <a:defRPr/>
            </a:pPr>
            <a:r>
              <a:rPr lang="en-US" dirty="0" smtClean="0"/>
              <a:t>The second parameter is the OPERAND</a:t>
            </a:r>
          </a:p>
          <a:p>
            <a:pPr marL="232943" indent="-232943">
              <a:buFontTx/>
              <a:buAutoNum type="arabicPeriod"/>
              <a:defRPr/>
            </a:pPr>
            <a:r>
              <a:rPr lang="en-US" dirty="0" smtClean="0"/>
              <a:t>The third  parameter is a place holder for the value that you pass</a:t>
            </a:r>
          </a:p>
          <a:p>
            <a:pPr marL="232943" indent="-232943">
              <a:buFontTx/>
              <a:buAutoNum type="arabicPeriod"/>
              <a:defRPr/>
            </a:pPr>
            <a:endParaRPr lang="en-US" dirty="0" smtClean="0"/>
          </a:p>
          <a:p>
            <a:pPr marL="232943" indent="-232943">
              <a:defRPr/>
            </a:pPr>
            <a:r>
              <a:rPr lang="en-US" dirty="0" smtClean="0"/>
              <a:t>Therefore in the CONTENT field you will specify the enquiry id followed by CUSTOMER.NO EQ &amp; .</a:t>
            </a:r>
          </a:p>
          <a:p>
            <a:pPr marL="232943" indent="-232943">
              <a:defRPr/>
            </a:pPr>
            <a:endParaRPr lang="en-US" dirty="0" smtClean="0"/>
          </a:p>
          <a:p>
            <a:pPr marL="232943" indent="-232943">
              <a:defRPr/>
            </a:pPr>
            <a:r>
              <a:rPr lang="en-US" dirty="0" smtClean="0"/>
              <a:t>For the other frame the CONTENT field holds the id of the tabbed screen. </a:t>
            </a:r>
          </a:p>
          <a:p>
            <a:pPr marL="232943" indent="-232943">
              <a:buFontTx/>
              <a:buAutoNum type="arabicPeriod"/>
              <a:defRPr/>
            </a:pPr>
            <a:endParaRPr lang="en-US" dirty="0" smtClean="0"/>
          </a:p>
          <a:p>
            <a:pPr>
              <a:defRPr/>
            </a:pPr>
            <a:endParaRPr lang="en-US" dirty="0" smtClean="0"/>
          </a:p>
          <a:p>
            <a:pPr>
              <a:defRPr/>
            </a:pPr>
            <a:endParaRPr lang="en-GB" dirty="0"/>
          </a:p>
        </p:txBody>
      </p:sp>
      <p:sp>
        <p:nvSpPr>
          <p:cNvPr id="63492"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3493" name="Slide Number Placeholder 4"/>
          <p:cNvSpPr>
            <a:spLocks noGrp="1"/>
          </p:cNvSpPr>
          <p:nvPr>
            <p:ph type="sldNum" sz="quarter" idx="5"/>
          </p:nvPr>
        </p:nvSpPr>
        <p:spPr>
          <a:noFill/>
        </p:spPr>
        <p:txBody>
          <a:bodyPr/>
          <a:lstStyle/>
          <a:p>
            <a:fld id="{A4791103-B034-4DBB-9A3E-245F0302F1F6}" type="slidenum">
              <a:rPr lang="en-GB" smtClean="0"/>
              <a:pPr/>
              <a:t>21</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ln/>
        </p:spPr>
        <p:txBody>
          <a:bodyPr/>
          <a:lstStyle/>
          <a:p>
            <a:pPr>
              <a:defRPr/>
            </a:pPr>
            <a:endParaRPr lang="en-US" dirty="0" smtClean="0">
              <a:latin typeface="Arial" charset="0"/>
            </a:endParaRPr>
          </a:p>
          <a:p>
            <a:pPr>
              <a:defRPr/>
            </a:pPr>
            <a:r>
              <a:rPr lang="en-US" dirty="0" smtClean="0">
                <a:latin typeface="Arial" charset="0"/>
              </a:rPr>
              <a:t>Composite screens divides your browser window into different frames. To make your understanding better, you will be introduced to the concept of frames in HTML. </a:t>
            </a:r>
          </a:p>
          <a:p>
            <a:pPr>
              <a:defRPr/>
            </a:pPr>
            <a:endParaRPr lang="en-US" dirty="0" smtClean="0">
              <a:latin typeface="Arial" charset="0"/>
            </a:endParaRPr>
          </a:p>
          <a:p>
            <a:pPr marL="232943" indent="-232943">
              <a:buFontTx/>
              <a:buAutoNum type="arabicPeriod"/>
              <a:defRPr/>
            </a:pPr>
            <a:r>
              <a:rPr lang="en-US" dirty="0" smtClean="0">
                <a:latin typeface="Arial" charset="0"/>
              </a:rPr>
              <a:t>Frames in  HTML document can cause a web page to be divided into multiple, scrollable regions. In html the frameset tag can be used to define each frame region. The screen shown here is divided horizontally into two equal regions. This is a row wise split-up. The open frameset and close frameset options are used to define a frame.</a:t>
            </a:r>
          </a:p>
          <a:p>
            <a:pPr marL="232943" indent="-232943">
              <a:buFontTx/>
              <a:buAutoNum type="arabicPeriod"/>
              <a:defRPr/>
            </a:pPr>
            <a:endParaRPr lang="en-US" dirty="0" smtClean="0">
              <a:latin typeface="Arial" charset="0"/>
            </a:endParaRPr>
          </a:p>
          <a:p>
            <a:pPr marL="232943" indent="-232943">
              <a:buFontTx/>
              <a:buAutoNum type="arabicPeriod"/>
              <a:defRPr/>
            </a:pPr>
            <a:r>
              <a:rPr lang="en-US" dirty="0" smtClean="0">
                <a:latin typeface="Arial" charset="0"/>
              </a:rPr>
              <a:t>The second screen is divided into four different frames. The top frame is further divided into two columns. Each column occupies 50% of the top frame. The bottom frame is also divided into two frames , each frame occupies 50% of the bottom frame. </a:t>
            </a:r>
          </a:p>
          <a:p>
            <a:pPr marL="232943" indent="-232943">
              <a:buFontTx/>
              <a:buAutoNum type="arabicPeriod"/>
              <a:defRPr/>
            </a:pPr>
            <a:endParaRPr lang="en-US" dirty="0" smtClean="0">
              <a:latin typeface="Arial" charset="0"/>
            </a:endParaRPr>
          </a:p>
          <a:p>
            <a:pPr marL="232943" indent="-232943">
              <a:defRPr/>
            </a:pPr>
            <a:r>
              <a:rPr lang="en-US" dirty="0" smtClean="0">
                <a:latin typeface="Arial" charset="0"/>
              </a:rPr>
              <a:t>Lets now try to develop similar composite screens in T24.</a:t>
            </a:r>
          </a:p>
          <a:p>
            <a:pPr marL="232943" indent="-232943">
              <a:buFontTx/>
              <a:buAutoNum type="arabicPeriod"/>
              <a:defRPr/>
            </a:pPr>
            <a:endParaRPr lang="en-US" dirty="0" smtClean="0">
              <a:latin typeface="Arial" charset="0"/>
            </a:endParaRPr>
          </a:p>
          <a:p>
            <a:pPr marL="232943" indent="-232943">
              <a:buFontTx/>
              <a:buAutoNum type="arabicPeriod"/>
              <a:defRPr/>
            </a:pPr>
            <a:endParaRPr lang="en-US" dirty="0" smtClean="0">
              <a:latin typeface="Arial" charset="0"/>
            </a:endParaRPr>
          </a:p>
          <a:p>
            <a:pPr marL="232943" indent="-232943">
              <a:buFontTx/>
              <a:buAutoNum type="arabicPeriod"/>
              <a:defRPr/>
            </a:pPr>
            <a:endParaRPr lang="en-US" dirty="0" smtClean="0">
              <a:latin typeface="Arial" charset="0"/>
            </a:endParaRPr>
          </a:p>
          <a:p>
            <a:pPr marL="232943" indent="-232943">
              <a:buFontTx/>
              <a:buAutoNum type="arabicPeriod"/>
              <a:defRPr/>
            </a:pPr>
            <a:endParaRPr lang="en-US" dirty="0" smtClean="0">
              <a:latin typeface="Arial" charset="0"/>
            </a:endParaRPr>
          </a:p>
        </p:txBody>
      </p:sp>
      <p:sp>
        <p:nvSpPr>
          <p:cNvPr id="46084"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46085" name="Slide Number Placeholder 4"/>
          <p:cNvSpPr>
            <a:spLocks noGrp="1"/>
          </p:cNvSpPr>
          <p:nvPr>
            <p:ph type="sldNum" sz="quarter" idx="5"/>
          </p:nvPr>
        </p:nvSpPr>
        <p:spPr>
          <a:noFill/>
        </p:spPr>
        <p:txBody>
          <a:bodyPr/>
          <a:lstStyle/>
          <a:p>
            <a:fld id="{F49B47F3-6B9D-4623-8695-BB0A94A99386}" type="slidenum">
              <a:rPr lang="en-GB" smtClean="0"/>
              <a:pPr/>
              <a:t>4</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r>
              <a:rPr lang="en-US" smtClean="0">
                <a:latin typeface="Arial" charset="0"/>
              </a:rPr>
              <a:t>In the enquiry the field CUSTOMER.NO is defined as part of the SELECTION.FLDS. To pass run time parameters to COS, you should define the field name as part of the SELECTION.FLDS of the enquiry else you will not be able to launch the enquiry using the composite screen.</a:t>
            </a:r>
            <a:endParaRPr lang="en-GB" smtClean="0">
              <a:latin typeface="Arial" charset="0"/>
            </a:endParaRPr>
          </a:p>
        </p:txBody>
      </p:sp>
      <p:sp>
        <p:nvSpPr>
          <p:cNvPr id="64516"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4517" name="Slide Number Placeholder 4"/>
          <p:cNvSpPr>
            <a:spLocks noGrp="1"/>
          </p:cNvSpPr>
          <p:nvPr>
            <p:ph type="sldNum" sz="quarter" idx="5"/>
          </p:nvPr>
        </p:nvSpPr>
        <p:spPr>
          <a:noFill/>
        </p:spPr>
        <p:txBody>
          <a:bodyPr/>
          <a:lstStyle/>
          <a:p>
            <a:fld id="{10B19594-30FB-47C3-A540-B008A14F7153}" type="slidenum">
              <a:rPr lang="en-GB" smtClean="0"/>
              <a:pPr/>
              <a:t>22</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dirty="0" smtClean="0">
              <a:latin typeface="Arial" charset="0"/>
            </a:endParaRPr>
          </a:p>
          <a:p>
            <a:endParaRPr lang="en-US" dirty="0" smtClean="0">
              <a:latin typeface="Arial" charset="0"/>
            </a:endParaRPr>
          </a:p>
          <a:p>
            <a:r>
              <a:rPr lang="en-US" dirty="0" smtClean="0">
                <a:latin typeface="Arial" charset="0"/>
              </a:rPr>
              <a:t>Now launch the composite screen from the command line by specifying COS TRG2.MY.CUSTOMERS 100396 , where COS is the command to launch the composite screen , TRG2.MY.CUSTOMERS is the composite screen id and 100258 is the run time parameter passed to the enquiry of the composite screen.</a:t>
            </a:r>
          </a:p>
          <a:p>
            <a:endParaRPr lang="en-US" dirty="0" smtClean="0">
              <a:latin typeface="Arial" charset="0"/>
            </a:endParaRPr>
          </a:p>
          <a:p>
            <a:r>
              <a:rPr lang="en-US" dirty="0" smtClean="0">
                <a:latin typeface="Arial" charset="0"/>
              </a:rPr>
              <a:t>Note : 100258 is the value to the field CUSTOMER.NO</a:t>
            </a:r>
            <a:endParaRPr lang="en-GB" dirty="0" smtClean="0">
              <a:latin typeface="Arial" charset="0"/>
            </a:endParaRPr>
          </a:p>
        </p:txBody>
      </p:sp>
      <p:sp>
        <p:nvSpPr>
          <p:cNvPr id="65540"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5541" name="Slide Number Placeholder 4"/>
          <p:cNvSpPr>
            <a:spLocks noGrp="1"/>
          </p:cNvSpPr>
          <p:nvPr>
            <p:ph type="sldNum" sz="quarter" idx="5"/>
          </p:nvPr>
        </p:nvSpPr>
        <p:spPr>
          <a:noFill/>
        </p:spPr>
        <p:txBody>
          <a:bodyPr/>
          <a:lstStyle/>
          <a:p>
            <a:fld id="{DD767FF6-6263-4AFA-8441-F4CF8CB610AC}" type="slidenum">
              <a:rPr lang="en-GB" smtClean="0"/>
              <a:pPr/>
              <a:t>23</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a:defRPr/>
            </a:pPr>
            <a:r>
              <a:rPr lang="en-US" dirty="0" smtClean="0"/>
              <a:t>Have you ever designed role based home pages in T24? Using the  role based homepages you can create a customised homepage for a user. The homepages could be designed based on the enquiries and menus that he often uses to perform his day-to-day tasks.</a:t>
            </a:r>
          </a:p>
          <a:p>
            <a:pPr>
              <a:defRPr/>
            </a:pPr>
            <a:endParaRPr lang="en-US" dirty="0" smtClean="0"/>
          </a:p>
          <a:p>
            <a:pPr>
              <a:defRPr/>
            </a:pPr>
            <a:r>
              <a:rPr lang="en-US" dirty="0" smtClean="0"/>
              <a:t>Now you will know how to design a customised homepage for the teller. The components of the teller homepage are as follows:</a:t>
            </a:r>
          </a:p>
          <a:p>
            <a:pPr>
              <a:defRPr/>
            </a:pPr>
            <a:endParaRPr lang="en-US" dirty="0" smtClean="0"/>
          </a:p>
          <a:p>
            <a:pPr marL="232943" indent="-232943">
              <a:buFontTx/>
              <a:buAutoNum type="arabicPeriod"/>
              <a:defRPr/>
            </a:pPr>
            <a:r>
              <a:rPr lang="en-US" dirty="0" smtClean="0"/>
              <a:t>The banner and the menu are part of the homepage components</a:t>
            </a:r>
          </a:p>
          <a:p>
            <a:pPr marL="232943" indent="-232943">
              <a:buFontTx/>
              <a:buAutoNum type="arabicPeriod"/>
              <a:defRPr/>
            </a:pPr>
            <a:r>
              <a:rPr lang="en-US" dirty="0" smtClean="0"/>
              <a:t>The right frame consists of the following components</a:t>
            </a:r>
          </a:p>
          <a:p>
            <a:pPr marL="232943" indent="-232943">
              <a:buFontTx/>
              <a:buAutoNum type="arabicPeriod"/>
              <a:defRPr/>
            </a:pPr>
            <a:endParaRPr lang="en-US" dirty="0" smtClean="0"/>
          </a:p>
          <a:p>
            <a:pPr marL="232943" indent="-232943">
              <a:defRPr/>
            </a:pPr>
            <a:r>
              <a:rPr lang="en-US" dirty="0" smtClean="0"/>
              <a:t>	2.1 Top frame launches two enquiries CR.OPPORTUNITY-PRODUCTS and ACCT.FWD.BALS.AM</a:t>
            </a:r>
          </a:p>
          <a:p>
            <a:pPr marL="232943" indent="-232943">
              <a:defRPr/>
            </a:pPr>
            <a:r>
              <a:rPr lang="en-US" dirty="0" smtClean="0"/>
              <a:t>	2.2 The second frame is left blank</a:t>
            </a:r>
          </a:p>
          <a:p>
            <a:pPr marL="232943" indent="-232943">
              <a:defRPr/>
            </a:pPr>
            <a:r>
              <a:rPr lang="en-US" dirty="0" smtClean="0"/>
              <a:t>	2.3  The bottom frame launches two enquiries namely - TELLER.POSITION and TT.CASH.TXN.AUTH.NAU</a:t>
            </a:r>
          </a:p>
          <a:p>
            <a:pPr marL="232943" indent="-232943">
              <a:defRPr/>
            </a:pPr>
            <a:endParaRPr lang="en-US" dirty="0" smtClean="0"/>
          </a:p>
          <a:p>
            <a:pPr marL="232943" indent="-232943">
              <a:defRPr/>
            </a:pPr>
            <a:r>
              <a:rPr lang="en-US" dirty="0" smtClean="0"/>
              <a:t>A dynamic selection criteria is passed to the enquiry TELLER.POSITION. The selection criteria should fetch records that has TELLER.ID EQ 1510</a:t>
            </a:r>
            <a:endParaRPr lang="en-GB" dirty="0" smtClean="0"/>
          </a:p>
        </p:txBody>
      </p:sp>
      <p:sp>
        <p:nvSpPr>
          <p:cNvPr id="66564"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6565" name="Slide Number Placeholder 4"/>
          <p:cNvSpPr>
            <a:spLocks noGrp="1"/>
          </p:cNvSpPr>
          <p:nvPr>
            <p:ph type="sldNum" sz="quarter" idx="5"/>
          </p:nvPr>
        </p:nvSpPr>
        <p:spPr>
          <a:noFill/>
        </p:spPr>
        <p:txBody>
          <a:bodyPr/>
          <a:lstStyle/>
          <a:p>
            <a:fld id="{6049D32B-1004-4C21-87EE-9C8D0A95F5D1}" type="slidenum">
              <a:rPr lang="en-GB" smtClean="0"/>
              <a:pPr/>
              <a:t>24</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dirty="0" smtClean="0">
              <a:latin typeface="Arial" charset="0"/>
            </a:endParaRPr>
          </a:p>
          <a:p>
            <a:r>
              <a:rPr lang="en-US" dirty="0" smtClean="0">
                <a:latin typeface="Arial" charset="0"/>
              </a:rPr>
              <a:t>Lets design the composite screen using the Screen designer. Specify the id and the title for your composite screen. Split the entire browser window into two columns. This is done using the OPENFRAME option of the field TYPE. The left column for the banner and menu occupies 25% of the entire screen. The rest 75% is allotted to the right frame. The left frame is further split row wise to display the banner and the menu.</a:t>
            </a:r>
            <a:endParaRPr lang="en-GB" dirty="0" smtClean="0">
              <a:latin typeface="Arial" charset="0"/>
            </a:endParaRPr>
          </a:p>
        </p:txBody>
      </p:sp>
      <p:sp>
        <p:nvSpPr>
          <p:cNvPr id="67588"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7589" name="Slide Number Placeholder 4"/>
          <p:cNvSpPr>
            <a:spLocks noGrp="1"/>
          </p:cNvSpPr>
          <p:nvPr>
            <p:ph type="sldNum" sz="quarter" idx="5"/>
          </p:nvPr>
        </p:nvSpPr>
        <p:spPr>
          <a:noFill/>
        </p:spPr>
        <p:txBody>
          <a:bodyPr/>
          <a:lstStyle/>
          <a:p>
            <a:fld id="{4691A3B4-5498-443B-A42B-C012DF0C8883}" type="slidenum">
              <a:rPr lang="en-GB" smtClean="0"/>
              <a:pPr/>
              <a:t>25</a:t>
            </a:fld>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dirty="0" smtClean="0">
              <a:latin typeface="Arial" charset="0"/>
            </a:endParaRPr>
          </a:p>
          <a:p>
            <a:r>
              <a:rPr lang="en-US" dirty="0" smtClean="0">
                <a:latin typeface="Arial" charset="0"/>
              </a:rPr>
              <a:t>The right frame is further split row wise. First row occupies 20% space, the second row occupies 60% and the rest is allotted for the bottom frame. </a:t>
            </a:r>
          </a:p>
          <a:p>
            <a:endParaRPr lang="en-US" dirty="0" smtClean="0">
              <a:latin typeface="Arial" charset="0"/>
            </a:endParaRPr>
          </a:p>
          <a:p>
            <a:r>
              <a:rPr lang="en-US" dirty="0" smtClean="0">
                <a:latin typeface="Arial" charset="0"/>
              </a:rPr>
              <a:t>First row – The first row is further split in a column wise manner. Two enquiries are to be launched namely CR.OPPORTUNITY-PRODUCTS and ACCT.FWD.BALS.AM After you specify the enquiry ids close the corresponding frameset.</a:t>
            </a:r>
          </a:p>
          <a:p>
            <a:endParaRPr lang="en-US" dirty="0" smtClean="0">
              <a:latin typeface="Arial" charset="0"/>
            </a:endParaRPr>
          </a:p>
          <a:p>
            <a:r>
              <a:rPr lang="en-US" dirty="0" smtClean="0">
                <a:latin typeface="Arial" charset="0"/>
              </a:rPr>
              <a:t>Second row – The second row is left blank. No enquiry requests are to be launched here.</a:t>
            </a:r>
          </a:p>
          <a:p>
            <a:endParaRPr lang="en-US" dirty="0" smtClean="0">
              <a:latin typeface="Arial" charset="0"/>
            </a:endParaRPr>
          </a:p>
          <a:p>
            <a:endParaRPr lang="en-GB" dirty="0" smtClean="0">
              <a:latin typeface="Arial" charset="0"/>
            </a:endParaRPr>
          </a:p>
        </p:txBody>
      </p:sp>
      <p:sp>
        <p:nvSpPr>
          <p:cNvPr id="68612"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8613" name="Slide Number Placeholder 4"/>
          <p:cNvSpPr>
            <a:spLocks noGrp="1"/>
          </p:cNvSpPr>
          <p:nvPr>
            <p:ph type="sldNum" sz="quarter" idx="5"/>
          </p:nvPr>
        </p:nvSpPr>
        <p:spPr>
          <a:noFill/>
        </p:spPr>
        <p:txBody>
          <a:bodyPr/>
          <a:lstStyle/>
          <a:p>
            <a:fld id="{3D031296-7BB9-49F0-84ED-73C5446447F4}" type="slidenum">
              <a:rPr lang="en-GB" smtClean="0"/>
              <a:pPr/>
              <a:t>26</a:t>
            </a:fld>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Last row  - The last row occupies 50 % space of the left frame. The last frame is used to launch two enquiries namely TELLER.POSITION and TT.CASH.TXN.AUTH.NAU. Now close the frameset for the last frame and also close the other framesets. </a:t>
            </a:r>
            <a:endParaRPr lang="en-GB" smtClean="0">
              <a:latin typeface="Arial" charset="0"/>
            </a:endParaRPr>
          </a:p>
        </p:txBody>
      </p:sp>
      <p:sp>
        <p:nvSpPr>
          <p:cNvPr id="69636"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69637" name="Slide Number Placeholder 4"/>
          <p:cNvSpPr>
            <a:spLocks noGrp="1"/>
          </p:cNvSpPr>
          <p:nvPr>
            <p:ph type="sldNum" sz="quarter" idx="5"/>
          </p:nvPr>
        </p:nvSpPr>
        <p:spPr>
          <a:noFill/>
        </p:spPr>
        <p:txBody>
          <a:bodyPr/>
          <a:lstStyle/>
          <a:p>
            <a:fld id="{CCF87033-3118-4F7B-BF5A-442E12107CD9}" type="slidenum">
              <a:rPr lang="en-GB" smtClean="0"/>
              <a:pPr/>
              <a:t>27</a:t>
            </a:fld>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r>
              <a:rPr lang="en-US" smtClean="0">
                <a:latin typeface="Arial" charset="0"/>
              </a:rPr>
              <a:t>The teller homepage is displayed to you here. Banner and the menu are displayed in the left frame. The right frame displays the enquiries and the blank frame.</a:t>
            </a:r>
            <a:endParaRPr lang="en-GB" smtClean="0">
              <a:latin typeface="Arial" charset="0"/>
            </a:endParaRPr>
          </a:p>
        </p:txBody>
      </p:sp>
      <p:sp>
        <p:nvSpPr>
          <p:cNvPr id="70660"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70661" name="Slide Number Placeholder 4"/>
          <p:cNvSpPr>
            <a:spLocks noGrp="1"/>
          </p:cNvSpPr>
          <p:nvPr>
            <p:ph type="sldNum" sz="quarter" idx="5"/>
          </p:nvPr>
        </p:nvSpPr>
        <p:spPr>
          <a:noFill/>
        </p:spPr>
        <p:txBody>
          <a:bodyPr/>
          <a:lstStyle/>
          <a:p>
            <a:fld id="{13E46E70-1058-4733-B0B9-B4B28DB8BA2F}" type="slidenum">
              <a:rPr lang="en-GB" smtClean="0"/>
              <a:pPr/>
              <a:t>28</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ln/>
        </p:spPr>
        <p:txBody>
          <a:bodyPr/>
          <a:lstStyle/>
          <a:p>
            <a:pPr>
              <a:defRPr/>
            </a:pPr>
            <a:r>
              <a:rPr lang="en-US" dirty="0" smtClean="0">
                <a:latin typeface="Arial" charset="0"/>
              </a:rPr>
              <a:t>You will now learn about Tabbed screens in T24. </a:t>
            </a:r>
          </a:p>
          <a:p>
            <a:pPr>
              <a:defRPr/>
            </a:pPr>
            <a:endParaRPr lang="en-US" dirty="0" smtClean="0">
              <a:latin typeface="Arial" charset="0"/>
            </a:endParaRPr>
          </a:p>
          <a:p>
            <a:pPr marL="232943" indent="-232943">
              <a:buFontTx/>
              <a:buAutoNum type="arabicPeriod"/>
              <a:defRPr/>
            </a:pPr>
            <a:r>
              <a:rPr lang="en-US" kern="0" dirty="0" smtClean="0"/>
              <a:t>Tabbed screens provide a better user interface </a:t>
            </a:r>
          </a:p>
          <a:p>
            <a:pPr marL="232943" indent="-232943">
              <a:buFontTx/>
              <a:buAutoNum type="arabicPeriod"/>
              <a:defRPr/>
            </a:pPr>
            <a:endParaRPr lang="en-US" kern="0" dirty="0" smtClean="0"/>
          </a:p>
          <a:p>
            <a:pPr marL="232943" indent="-232943">
              <a:buFontTx/>
              <a:buAutoNum type="arabicPeriod"/>
              <a:defRPr/>
            </a:pPr>
            <a:r>
              <a:rPr lang="en-US" kern="0" dirty="0" smtClean="0"/>
              <a:t>Tabbed screens are used to group a set of enquiries and versions together</a:t>
            </a:r>
          </a:p>
          <a:p>
            <a:pPr marL="232943" indent="-232943">
              <a:buFontTx/>
              <a:buAutoNum type="arabicPeriod"/>
              <a:defRPr/>
            </a:pPr>
            <a:endParaRPr lang="en-US" kern="0" dirty="0" smtClean="0"/>
          </a:p>
          <a:p>
            <a:pPr marL="232943" indent="-232943">
              <a:buFontTx/>
              <a:buAutoNum type="arabicPeriod"/>
              <a:defRPr/>
            </a:pPr>
            <a:r>
              <a:rPr lang="en-US" kern="0" dirty="0" smtClean="0"/>
              <a:t>The grouped enquiries and versions are displayed on a single browser window </a:t>
            </a:r>
          </a:p>
          <a:p>
            <a:pPr marL="232943" indent="-232943">
              <a:buFontTx/>
              <a:buAutoNum type="arabicPeriod"/>
              <a:defRPr/>
            </a:pPr>
            <a:endParaRPr lang="en-US" kern="0" dirty="0" smtClean="0"/>
          </a:p>
          <a:p>
            <a:pPr marL="232943" indent="-232943">
              <a:buFontTx/>
              <a:buAutoNum type="arabicPeriod"/>
              <a:defRPr/>
            </a:pPr>
            <a:r>
              <a:rPr lang="en-US" kern="0" dirty="0" smtClean="0"/>
              <a:t>Each tab will be linked to an enquiry or a version in T24</a:t>
            </a:r>
          </a:p>
          <a:p>
            <a:pPr marL="232943" indent="-232943">
              <a:buFontTx/>
              <a:buAutoNum type="arabicPeriod"/>
              <a:defRPr/>
            </a:pPr>
            <a:endParaRPr lang="en-US" kern="0" dirty="0" smtClean="0"/>
          </a:p>
          <a:p>
            <a:pPr>
              <a:defRPr/>
            </a:pPr>
            <a:endParaRPr lang="en-US" dirty="0" smtClean="0">
              <a:latin typeface="Arial" charset="0"/>
            </a:endParaRPr>
          </a:p>
        </p:txBody>
      </p:sp>
      <p:sp>
        <p:nvSpPr>
          <p:cNvPr id="33796"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33797" name="Slide Number Placeholder 4"/>
          <p:cNvSpPr>
            <a:spLocks noGrp="1"/>
          </p:cNvSpPr>
          <p:nvPr>
            <p:ph type="sldNum" sz="quarter" idx="5"/>
          </p:nvPr>
        </p:nvSpPr>
        <p:spPr>
          <a:noFill/>
        </p:spPr>
        <p:txBody>
          <a:bodyPr/>
          <a:lstStyle/>
          <a:p>
            <a:fld id="{5AB5062E-595F-49DC-8A2E-56C598891EE0}" type="slidenum">
              <a:rPr lang="en-GB" smtClean="0"/>
              <a:pPr/>
              <a:t>29</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Why do you need tabbed screens ?</a:t>
            </a:r>
          </a:p>
          <a:p>
            <a:pPr>
              <a:defRPr/>
            </a:pPr>
            <a:endParaRPr lang="en-US" dirty="0" smtClean="0"/>
          </a:p>
          <a:p>
            <a:pPr>
              <a:defRPr/>
            </a:pPr>
            <a:r>
              <a:rPr lang="en-US" dirty="0" smtClean="0"/>
              <a:t>You would be familiar with the T24 browser screen. Assume that you want to create an account for a customer and using that account you need to input an FT. In order to accomplish this task you will use two different applications namely, </a:t>
            </a:r>
            <a:r>
              <a:rPr lang="en-US" b="1" dirty="0" smtClean="0"/>
              <a:t>ACCOUNT</a:t>
            </a:r>
            <a:r>
              <a:rPr lang="en-US" dirty="0" smtClean="0"/>
              <a:t> and </a:t>
            </a:r>
            <a:r>
              <a:rPr lang="en-US" b="1" dirty="0" smtClean="0"/>
              <a:t>FUNDS.TRANSFER</a:t>
            </a:r>
            <a:r>
              <a:rPr lang="en-US" dirty="0" smtClean="0"/>
              <a:t>. You may open the application screen using the command line. When you do so the application screen will be opened in a different browser window. Again when you invoke the FT application, it opens a new browser window. Is there a way  to group these task windows into a single browser screen?</a:t>
            </a:r>
          </a:p>
          <a:p>
            <a:pPr marL="232943" indent="-232943">
              <a:defRPr/>
            </a:pPr>
            <a:endParaRPr lang="en-US" kern="0" dirty="0" smtClean="0">
              <a:solidFill>
                <a:srgbClr val="015294"/>
              </a:solidFill>
            </a:endParaRPr>
          </a:p>
          <a:p>
            <a:pPr marL="232943" indent="-232943">
              <a:defRPr/>
            </a:pPr>
            <a:r>
              <a:rPr lang="en-US" kern="0" dirty="0" smtClean="0"/>
              <a:t>1,2 Tabbed screens are used to group enquiries and versions in a single browser window in T24. This enables easy navigation to the user. </a:t>
            </a:r>
          </a:p>
          <a:p>
            <a:pPr marL="232943" indent="-232943">
              <a:defRPr/>
            </a:pPr>
            <a:endParaRPr lang="en-US" kern="0" dirty="0" smtClean="0"/>
          </a:p>
          <a:p>
            <a:pPr marL="232943" indent="-232943">
              <a:defRPr/>
            </a:pPr>
            <a:r>
              <a:rPr lang="en-US" kern="0" dirty="0" smtClean="0"/>
              <a:t>3,4. The user may  access these applications by just performing  a click action on the corresponding tab. Every time when the user needs to  invoke an application he need not use the command line or the default menu in T24. Thereby tabbed screens provide a better user interface to work with.</a:t>
            </a:r>
          </a:p>
          <a:p>
            <a:pPr marL="232943" indent="-232943">
              <a:buFontTx/>
              <a:buAutoNum type="arabicPeriod"/>
              <a:defRPr/>
            </a:pPr>
            <a:endParaRPr lang="en-US" kern="0" dirty="0" smtClean="0"/>
          </a:p>
          <a:p>
            <a:pPr marL="232943" indent="-232943">
              <a:buFontTx/>
              <a:buAutoNum type="arabicPeriod"/>
              <a:defRPr/>
            </a:pPr>
            <a:endParaRPr lang="en-US" kern="0" dirty="0" smtClean="0">
              <a:solidFill>
                <a:srgbClr val="015294"/>
              </a:solidFill>
            </a:endParaRPr>
          </a:p>
          <a:p>
            <a:pPr>
              <a:defRPr/>
            </a:pPr>
            <a:endParaRPr lang="en-US" dirty="0" smtClean="0"/>
          </a:p>
          <a:p>
            <a:pPr>
              <a:defRPr/>
            </a:pPr>
            <a:endParaRPr lang="en-US" dirty="0" smtClean="0"/>
          </a:p>
          <a:p>
            <a:pPr>
              <a:defRPr/>
            </a:pPr>
            <a:endParaRPr lang="en-US" dirty="0" smtClean="0"/>
          </a:p>
          <a:p>
            <a:pPr>
              <a:defRPr/>
            </a:pPr>
            <a:endParaRPr lang="en-GB" dirty="0"/>
          </a:p>
        </p:txBody>
      </p:sp>
      <p:sp>
        <p:nvSpPr>
          <p:cNvPr id="34820"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34821" name="Slide Number Placeholder 4"/>
          <p:cNvSpPr>
            <a:spLocks noGrp="1"/>
          </p:cNvSpPr>
          <p:nvPr>
            <p:ph type="sldNum" sz="quarter" idx="5"/>
          </p:nvPr>
        </p:nvSpPr>
        <p:spPr>
          <a:noFill/>
        </p:spPr>
        <p:txBody>
          <a:bodyPr/>
          <a:lstStyle/>
          <a:p>
            <a:fld id="{4A2D4BB5-00E6-496F-8598-5A0D1847B276}" type="slidenum">
              <a:rPr lang="en-GB" smtClean="0"/>
              <a:pPr/>
              <a:t>30</a:t>
            </a:fld>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You can very well design a similar tabbed screen in T24.</a:t>
            </a:r>
          </a:p>
          <a:p>
            <a:endParaRPr lang="en-US" smtClean="0">
              <a:latin typeface="Arial" charset="0"/>
            </a:endParaRPr>
          </a:p>
          <a:p>
            <a:r>
              <a:rPr lang="en-US" smtClean="0">
                <a:latin typeface="Arial" charset="0"/>
              </a:rPr>
              <a:t>The screen-shot displayed here is a tabbed screen designed in T24 to view the customer details. Here you have four tabs and each tab is linked to an enquiry in T24. You can click on each tab to view the customer related data.</a:t>
            </a:r>
            <a:endParaRPr lang="en-GB" smtClean="0">
              <a:latin typeface="Arial" charset="0"/>
            </a:endParaRPr>
          </a:p>
        </p:txBody>
      </p:sp>
      <p:sp>
        <p:nvSpPr>
          <p:cNvPr id="36868"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36869" name="Slide Number Placeholder 4"/>
          <p:cNvSpPr>
            <a:spLocks noGrp="1"/>
          </p:cNvSpPr>
          <p:nvPr>
            <p:ph type="sldNum" sz="quarter" idx="5"/>
          </p:nvPr>
        </p:nvSpPr>
        <p:spPr>
          <a:noFill/>
        </p:spPr>
        <p:txBody>
          <a:bodyPr/>
          <a:lstStyle/>
          <a:p>
            <a:fld id="{A9C7C867-0574-4BD8-B70D-8C64399D3741}" type="slidenum">
              <a:rPr lang="en-GB" smtClean="0"/>
              <a:pPr/>
              <a:t>31</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a:defRPr/>
            </a:pPr>
            <a:endParaRPr lang="en-US" dirty="0" smtClean="0"/>
          </a:p>
          <a:p>
            <a:pPr marL="232943" indent="-232943">
              <a:buFontTx/>
              <a:buAutoNum type="arabicPeriod"/>
              <a:defRPr/>
            </a:pPr>
            <a:r>
              <a:rPr lang="en-US" dirty="0" smtClean="0"/>
              <a:t>Design a composite screen in T24. The browser window should be divided horizontally. The composite screen should be divided in a row-wise manner. First half of the browser window is used to launch the enquiry ACCOUNT.CLOSURE. </a:t>
            </a:r>
          </a:p>
          <a:p>
            <a:pPr marL="232943" indent="-232943">
              <a:buFontTx/>
              <a:buAutoNum type="arabicPeriod"/>
              <a:defRPr/>
            </a:pPr>
            <a:endParaRPr lang="en-US" dirty="0" smtClean="0"/>
          </a:p>
          <a:p>
            <a:pPr marL="232943" indent="-232943">
              <a:buFontTx/>
              <a:buAutoNum type="arabicPeriod"/>
              <a:defRPr/>
            </a:pPr>
            <a:r>
              <a:rPr lang="en-US" dirty="0" smtClean="0"/>
              <a:t>The second half is left blank </a:t>
            </a:r>
          </a:p>
          <a:p>
            <a:pPr>
              <a:defRPr/>
            </a:pPr>
            <a:endParaRPr lang="en-GB" dirty="0"/>
          </a:p>
        </p:txBody>
      </p:sp>
      <p:sp>
        <p:nvSpPr>
          <p:cNvPr id="47108"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47109" name="Slide Number Placeholder 4"/>
          <p:cNvSpPr>
            <a:spLocks noGrp="1"/>
          </p:cNvSpPr>
          <p:nvPr>
            <p:ph type="sldNum" sz="quarter" idx="5"/>
          </p:nvPr>
        </p:nvSpPr>
        <p:spPr>
          <a:noFill/>
        </p:spPr>
        <p:txBody>
          <a:bodyPr/>
          <a:lstStyle/>
          <a:p>
            <a:fld id="{90D2356D-B76B-40CC-B9E2-01017F40040D}" type="slidenum">
              <a:rPr lang="en-GB" smtClean="0"/>
              <a:pPr/>
              <a:t>5</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a:defRPr/>
            </a:pPr>
            <a:endParaRPr lang="en-US" dirty="0" smtClean="0"/>
          </a:p>
          <a:p>
            <a:pPr>
              <a:defRPr/>
            </a:pPr>
            <a:r>
              <a:rPr lang="en-US" dirty="0" smtClean="0"/>
              <a:t>This task aims at teaching you how to create a tabbed screen in T24. The requirement for the task is as follows,</a:t>
            </a:r>
          </a:p>
          <a:p>
            <a:pPr>
              <a:defRPr/>
            </a:pPr>
            <a:endParaRPr lang="en-US" dirty="0" smtClean="0"/>
          </a:p>
          <a:p>
            <a:pPr marL="232943" indent="-232943">
              <a:buFontTx/>
              <a:buAutoNum type="arabicPeriod"/>
              <a:defRPr/>
            </a:pPr>
            <a:r>
              <a:rPr lang="en-US" dirty="0" smtClean="0"/>
              <a:t>Create a tabbed screen to group different tasks in a single window</a:t>
            </a:r>
          </a:p>
          <a:p>
            <a:pPr marL="232943" indent="-232943">
              <a:buFontTx/>
              <a:buAutoNum type="arabicPeriod"/>
              <a:defRPr/>
            </a:pPr>
            <a:endParaRPr lang="en-US" dirty="0" smtClean="0"/>
          </a:p>
          <a:p>
            <a:pPr marL="232943" indent="-232943">
              <a:defRPr/>
            </a:pPr>
            <a:r>
              <a:rPr lang="en-US" dirty="0" smtClean="0"/>
              <a:t>	1.1 The first tab should let you to create account records</a:t>
            </a:r>
          </a:p>
          <a:p>
            <a:pPr marL="232943" indent="-232943">
              <a:defRPr/>
            </a:pPr>
            <a:endParaRPr lang="en-US" dirty="0" smtClean="0"/>
          </a:p>
          <a:p>
            <a:pPr marL="232943" indent="-232943">
              <a:defRPr/>
            </a:pPr>
            <a:r>
              <a:rPr lang="en-US" dirty="0" smtClean="0"/>
              <a:t>	1.2 The second tab used to search account records</a:t>
            </a:r>
          </a:p>
        </p:txBody>
      </p:sp>
      <p:sp>
        <p:nvSpPr>
          <p:cNvPr id="37892"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37893" name="Slide Number Placeholder 4"/>
          <p:cNvSpPr>
            <a:spLocks noGrp="1"/>
          </p:cNvSpPr>
          <p:nvPr>
            <p:ph type="sldNum" sz="quarter" idx="5"/>
          </p:nvPr>
        </p:nvSpPr>
        <p:spPr>
          <a:noFill/>
        </p:spPr>
        <p:txBody>
          <a:bodyPr/>
          <a:lstStyle/>
          <a:p>
            <a:fld id="{5CFC4AF1-707E-4487-9E96-99404E5210D5}" type="slidenum">
              <a:rPr lang="en-GB" smtClean="0"/>
              <a:pPr/>
              <a:t>32</a:t>
            </a:fld>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defRPr/>
            </a:pPr>
            <a:endParaRPr lang="en-US" dirty="0" smtClean="0"/>
          </a:p>
          <a:p>
            <a:pPr>
              <a:defRPr/>
            </a:pPr>
            <a:r>
              <a:rPr lang="en-US" dirty="0" smtClean="0"/>
              <a:t>The screen designer utility found under the admin menu can be used to design the tabbed screen. The application used to create tabbed screen is </a:t>
            </a:r>
            <a:r>
              <a:rPr lang="en-US" b="1" dirty="0" smtClean="0"/>
              <a:t>EB.TABBED.SCREEN</a:t>
            </a:r>
            <a:r>
              <a:rPr lang="en-US" dirty="0" smtClean="0"/>
              <a:t>. ID to the application can be any alphanumeric text. </a:t>
            </a:r>
          </a:p>
          <a:p>
            <a:pPr>
              <a:defRPr/>
            </a:pPr>
            <a:endParaRPr lang="en-US" dirty="0" smtClean="0"/>
          </a:p>
          <a:p>
            <a:pPr>
              <a:defRPr/>
            </a:pPr>
            <a:r>
              <a:rPr lang="en-US" dirty="0" smtClean="0"/>
              <a:t>The tabbed screen to be designed will have two tabs. Lets have a look into the fields now,</a:t>
            </a:r>
          </a:p>
          <a:p>
            <a:pPr>
              <a:defRPr/>
            </a:pPr>
            <a:endParaRPr lang="en-US" dirty="0" smtClean="0"/>
          </a:p>
          <a:p>
            <a:pPr>
              <a:defRPr/>
            </a:pPr>
            <a:r>
              <a:rPr lang="en-US" dirty="0" smtClean="0"/>
              <a:t>TITLE – Here you will specify a title for your tabbed screen</a:t>
            </a:r>
          </a:p>
          <a:p>
            <a:pPr>
              <a:defRPr/>
            </a:pPr>
            <a:endParaRPr lang="en-US" dirty="0" smtClean="0"/>
          </a:p>
          <a:p>
            <a:pPr>
              <a:defRPr/>
            </a:pPr>
            <a:r>
              <a:rPr lang="en-US" dirty="0" smtClean="0"/>
              <a:t>CONTENT.TYPE – The field CONTENT.TYPE decides the content of your tab. A tab can be linked to an enquiry or it could be a contract screen or it could be a composite screen. The available options in this field are:</a:t>
            </a:r>
          </a:p>
          <a:p>
            <a:pPr marL="232943" indent="-232943">
              <a:defRPr/>
            </a:pPr>
            <a:endParaRPr lang="en-US" dirty="0" smtClean="0"/>
          </a:p>
          <a:p>
            <a:pPr marL="232943" indent="-232943">
              <a:defRPr/>
            </a:pPr>
            <a:r>
              <a:rPr lang="en-US" dirty="0" smtClean="0"/>
              <a:t>	ENQ – Option ENQ denotes that the content is an enquiry</a:t>
            </a:r>
          </a:p>
          <a:p>
            <a:pPr marL="232943" indent="-232943">
              <a:defRPr/>
            </a:pPr>
            <a:r>
              <a:rPr lang="en-US" dirty="0" smtClean="0"/>
              <a:t>	TXN – TXN denotes that the content is a contract screen</a:t>
            </a:r>
          </a:p>
          <a:p>
            <a:pPr marL="232943" indent="-232943">
              <a:defRPr/>
            </a:pPr>
            <a:r>
              <a:rPr lang="en-US" dirty="0" smtClean="0"/>
              <a:t>	URL – URL denotes that the item is an URL</a:t>
            </a:r>
          </a:p>
          <a:p>
            <a:pPr marL="232943" indent="-232943">
              <a:defRPr/>
            </a:pPr>
            <a:r>
              <a:rPr lang="en-US" dirty="0" smtClean="0"/>
              <a:t>	COS – COS option denotes that the item is a composite screen ( EG., A valid ID of an EB.COMPOSITE.SCREEN record )</a:t>
            </a:r>
          </a:p>
          <a:p>
            <a:pPr marL="232943" indent="-232943">
              <a:defRPr/>
            </a:pPr>
            <a:r>
              <a:rPr lang="en-US" dirty="0" smtClean="0"/>
              <a:t>     MENU – This options denoted that the content could be a submenu(</a:t>
            </a:r>
            <a:r>
              <a:rPr lang="en-US" dirty="0" err="1" smtClean="0"/>
              <a:t>Eg</a:t>
            </a:r>
            <a:r>
              <a:rPr lang="en-US" dirty="0" smtClean="0"/>
              <a:t>., A valid ID of a HELPTEXT.MENU record)</a:t>
            </a:r>
          </a:p>
          <a:p>
            <a:pPr marL="232943" indent="-232943">
              <a:defRPr/>
            </a:pPr>
            <a:endParaRPr lang="en-US" dirty="0" smtClean="0"/>
          </a:p>
          <a:p>
            <a:pPr>
              <a:defRPr/>
            </a:pPr>
            <a:r>
              <a:rPr lang="en-US" dirty="0" smtClean="0"/>
              <a:t>The user can use the first tab to create account records. So this is a transaction wherein you can launch a version. So choose the  TXN option for the field CONTENT.TYPE</a:t>
            </a:r>
          </a:p>
          <a:p>
            <a:pPr marL="232943" indent="-232943">
              <a:defRPr/>
            </a:pPr>
            <a:endParaRPr lang="en-US" dirty="0" smtClean="0"/>
          </a:p>
        </p:txBody>
      </p:sp>
      <p:sp>
        <p:nvSpPr>
          <p:cNvPr id="38916"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38917" name="Slide Number Placeholder 4"/>
          <p:cNvSpPr>
            <a:spLocks noGrp="1"/>
          </p:cNvSpPr>
          <p:nvPr>
            <p:ph type="sldNum" sz="quarter" idx="5"/>
          </p:nvPr>
        </p:nvSpPr>
        <p:spPr>
          <a:noFill/>
        </p:spPr>
        <p:txBody>
          <a:bodyPr/>
          <a:lstStyle/>
          <a:p>
            <a:fld id="{4FE0BE0C-660D-430A-898D-78447F896E36}" type="slidenum">
              <a:rPr lang="en-GB" smtClean="0"/>
              <a:pPr/>
              <a:t>33</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32943" indent="-232943">
              <a:defRPr/>
            </a:pPr>
            <a:r>
              <a:rPr lang="en-US" dirty="0" smtClean="0"/>
              <a:t>A simple title for each tab can also be specified.</a:t>
            </a:r>
          </a:p>
          <a:p>
            <a:pPr marL="232943" indent="-232943">
              <a:defRPr/>
            </a:pPr>
            <a:r>
              <a:rPr lang="en-US" dirty="0" smtClean="0"/>
              <a:t>TAB.TITLE - Here you will specify the title for each tab in the field TAB.TITLE.</a:t>
            </a:r>
          </a:p>
          <a:p>
            <a:pPr marL="232943" indent="-232943">
              <a:defRPr/>
            </a:pPr>
            <a:endParaRPr lang="en-US" dirty="0" smtClean="0"/>
          </a:p>
          <a:p>
            <a:pPr>
              <a:defRPr/>
            </a:pPr>
            <a:r>
              <a:rPr lang="en-US" dirty="0" smtClean="0"/>
              <a:t>A version should be launched when the user clicks on the first tab. Should the tab be linked to version ? </a:t>
            </a:r>
          </a:p>
          <a:p>
            <a:pPr>
              <a:defRPr/>
            </a:pPr>
            <a:r>
              <a:rPr lang="en-US" dirty="0" smtClean="0"/>
              <a:t>Remember, each tab in your screen is linked to an enquiry or a version in T24. So where should the link be specified?</a:t>
            </a:r>
          </a:p>
          <a:p>
            <a:pPr>
              <a:defRPr/>
            </a:pPr>
            <a:r>
              <a:rPr lang="en-US" dirty="0" smtClean="0"/>
              <a:t>SOURCE – In the field SOURCE you either specify the application or the enquiry that is to be invoked for launching the tabbed screen. Therefore in the field SOURCE specify the id of the version. </a:t>
            </a:r>
          </a:p>
          <a:p>
            <a:pPr marL="232943" indent="-232943">
              <a:defRPr/>
            </a:pPr>
            <a:endParaRPr lang="en-US" dirty="0" smtClean="0"/>
          </a:p>
          <a:p>
            <a:pPr marL="232943" indent="-232943">
              <a:defRPr/>
            </a:pPr>
            <a:r>
              <a:rPr lang="en-US" dirty="0" smtClean="0"/>
              <a:t>Multi-value the CONTENT.TYPE field to specify the data for the second tab.</a:t>
            </a:r>
          </a:p>
          <a:p>
            <a:pPr marL="232943" indent="-232943">
              <a:defRPr/>
            </a:pPr>
            <a:endParaRPr lang="en-US" dirty="0" smtClean="0"/>
          </a:p>
          <a:p>
            <a:pPr marL="232943" indent="-232943">
              <a:defRPr/>
            </a:pPr>
            <a:r>
              <a:rPr lang="en-US" dirty="0" smtClean="0"/>
              <a:t>CONTENT.TYPE – Choose the ENQ option here to launch enquiry</a:t>
            </a:r>
          </a:p>
          <a:p>
            <a:pPr marL="232943" indent="-232943">
              <a:defRPr/>
            </a:pPr>
            <a:endParaRPr lang="en-US" dirty="0" smtClean="0"/>
          </a:p>
          <a:p>
            <a:pPr marL="232943" indent="-232943">
              <a:defRPr/>
            </a:pPr>
            <a:r>
              <a:rPr lang="en-US" dirty="0" smtClean="0"/>
              <a:t>SOURCE – In the next multi-value of SOURCE field specify the enquiry name.</a:t>
            </a:r>
          </a:p>
          <a:p>
            <a:pPr marL="232943" indent="-232943">
              <a:defRPr/>
            </a:pPr>
            <a:endParaRPr lang="en-US" dirty="0" smtClean="0"/>
          </a:p>
          <a:p>
            <a:pPr marL="232943" indent="-232943">
              <a:defRPr/>
            </a:pPr>
            <a:r>
              <a:rPr lang="en-US" dirty="0" smtClean="0"/>
              <a:t>Authorise the record created in </a:t>
            </a:r>
            <a:r>
              <a:rPr lang="en-US" b="1" dirty="0" smtClean="0"/>
              <a:t>EB.TABBED.SCREEN</a:t>
            </a:r>
            <a:endParaRPr lang="en-US" dirty="0" smtClean="0"/>
          </a:p>
          <a:p>
            <a:pPr marL="232943" indent="-232943">
              <a:defRPr/>
            </a:pPr>
            <a:endParaRPr lang="en-US" dirty="0" smtClean="0"/>
          </a:p>
          <a:p>
            <a:pPr>
              <a:defRPr/>
            </a:pPr>
            <a:endParaRPr lang="en-GB" dirty="0"/>
          </a:p>
        </p:txBody>
      </p:sp>
      <p:sp>
        <p:nvSpPr>
          <p:cNvPr id="39940"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39941" name="Slide Number Placeholder 4"/>
          <p:cNvSpPr>
            <a:spLocks noGrp="1"/>
          </p:cNvSpPr>
          <p:nvPr>
            <p:ph type="sldNum" sz="quarter" idx="5"/>
          </p:nvPr>
        </p:nvSpPr>
        <p:spPr>
          <a:noFill/>
        </p:spPr>
        <p:txBody>
          <a:bodyPr/>
          <a:lstStyle/>
          <a:p>
            <a:fld id="{3B73517D-7103-40ED-8458-49E337D567E0}" type="slidenum">
              <a:rPr lang="en-GB" smtClean="0"/>
              <a:pPr/>
              <a:t>34</a:t>
            </a:fld>
            <a:endParaRPr lang="en-GB"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marL="232943" indent="-232943">
              <a:buFontTx/>
              <a:buAutoNum type="arabicPeriod"/>
              <a:defRPr/>
            </a:pPr>
            <a:r>
              <a:rPr lang="en-US" dirty="0" smtClean="0"/>
              <a:t>Launch the tabbed screen using the command TAB. In the command line specify TAB followed by the id of the tabbed screen</a:t>
            </a:r>
          </a:p>
          <a:p>
            <a:pPr marL="232943" indent="-232943">
              <a:buFontTx/>
              <a:buAutoNum type="arabicPeriod"/>
              <a:defRPr/>
            </a:pPr>
            <a:endParaRPr lang="en-US" dirty="0" smtClean="0"/>
          </a:p>
          <a:p>
            <a:pPr marL="232943" indent="-232943">
              <a:buFontTx/>
              <a:buAutoNum type="arabicPeriod"/>
              <a:defRPr/>
            </a:pPr>
            <a:r>
              <a:rPr lang="en-US" dirty="0" smtClean="0"/>
              <a:t>You could see the launched tabbed screen. You can click on the first tab to launch the version</a:t>
            </a:r>
          </a:p>
          <a:p>
            <a:pPr marL="232943" indent="-232943">
              <a:buFontTx/>
              <a:buAutoNum type="arabicPeriod"/>
              <a:defRPr/>
            </a:pPr>
            <a:endParaRPr lang="en-US" dirty="0" smtClean="0"/>
          </a:p>
          <a:p>
            <a:pPr marL="232943" indent="-232943">
              <a:buFontTx/>
              <a:buAutoNum type="arabicPeriod"/>
              <a:defRPr/>
            </a:pPr>
            <a:r>
              <a:rPr lang="en-US" dirty="0" smtClean="0"/>
              <a:t>An account record can be created by clicking on the new deal icon. </a:t>
            </a:r>
            <a:endParaRPr lang="en-GB" dirty="0"/>
          </a:p>
        </p:txBody>
      </p:sp>
      <p:sp>
        <p:nvSpPr>
          <p:cNvPr id="40964"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0965" name="Slide Number Placeholder 4"/>
          <p:cNvSpPr>
            <a:spLocks noGrp="1"/>
          </p:cNvSpPr>
          <p:nvPr>
            <p:ph type="sldNum" sz="quarter" idx="5"/>
          </p:nvPr>
        </p:nvSpPr>
        <p:spPr>
          <a:noFill/>
        </p:spPr>
        <p:txBody>
          <a:bodyPr/>
          <a:lstStyle/>
          <a:p>
            <a:fld id="{73D1996C-269D-4BDC-BC90-F47606647C99}" type="slidenum">
              <a:rPr lang="en-GB" smtClean="0"/>
              <a:pPr/>
              <a:t>35</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The second tab fetches information about account records. You may also specify the selection criteria the first time you launch the enquiry and hence forth the selection criteria will be cached automatically when you launch the tabbed screen . Now isn’t that simpler to create and search account records using the tabbed screen rather than using the command line?</a:t>
            </a:r>
            <a:endParaRPr lang="en-GB" smtClean="0">
              <a:latin typeface="Arial" charset="0"/>
            </a:endParaRPr>
          </a:p>
        </p:txBody>
      </p:sp>
      <p:sp>
        <p:nvSpPr>
          <p:cNvPr id="41988"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1989" name="Slide Number Placeholder 4"/>
          <p:cNvSpPr>
            <a:spLocks noGrp="1"/>
          </p:cNvSpPr>
          <p:nvPr>
            <p:ph type="sldNum" sz="quarter" idx="5"/>
          </p:nvPr>
        </p:nvSpPr>
        <p:spPr>
          <a:noFill/>
        </p:spPr>
        <p:txBody>
          <a:bodyPr/>
          <a:lstStyle/>
          <a:p>
            <a:fld id="{31224F2A-FDC0-4716-A634-48DA16E146E9}" type="slidenum">
              <a:rPr lang="en-GB" smtClean="0"/>
              <a:pPr/>
              <a:t>36</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dirty="0" smtClean="0">
              <a:latin typeface="Arial" charset="0"/>
            </a:endParaRPr>
          </a:p>
          <a:p>
            <a:r>
              <a:rPr lang="en-US" dirty="0" smtClean="0">
                <a:latin typeface="Arial" charset="0"/>
              </a:rPr>
              <a:t>This task aims at teaching enquiry mapping in tabbed screens. The requirement for the task is as follows,</a:t>
            </a:r>
          </a:p>
          <a:p>
            <a:endParaRPr lang="en-US" dirty="0" smtClean="0">
              <a:latin typeface="Arial" charset="0"/>
            </a:endParaRPr>
          </a:p>
          <a:p>
            <a:pPr>
              <a:buFontTx/>
              <a:buAutoNum type="arabicPeriod"/>
            </a:pPr>
            <a:r>
              <a:rPr lang="en-US" dirty="0" smtClean="0">
                <a:latin typeface="Arial" charset="0"/>
              </a:rPr>
              <a:t>Create a tabbed screen to group various tasks in a single window </a:t>
            </a:r>
          </a:p>
          <a:p>
            <a:pPr>
              <a:buFontTx/>
              <a:buAutoNum type="arabicPeriod"/>
            </a:pPr>
            <a:endParaRPr lang="en-US" dirty="0" smtClean="0">
              <a:latin typeface="Arial" charset="0"/>
            </a:endParaRPr>
          </a:p>
          <a:p>
            <a:pPr marL="520887" lvl="1" indent="-520887"/>
            <a:r>
              <a:rPr lang="en-US" dirty="0" smtClean="0">
                <a:latin typeface="Arial" charset="0"/>
              </a:rPr>
              <a:t>	1.1 The first tab should let you to create account records</a:t>
            </a:r>
          </a:p>
          <a:p>
            <a:pPr marL="520887" lvl="1" indent="-520887"/>
            <a:endParaRPr lang="en-US" dirty="0" smtClean="0">
              <a:latin typeface="Arial" charset="0"/>
            </a:endParaRPr>
          </a:p>
          <a:p>
            <a:pPr marL="520887" lvl="1" indent="-520887"/>
            <a:r>
              <a:rPr lang="en-US" dirty="0" smtClean="0">
                <a:latin typeface="Arial" charset="0"/>
              </a:rPr>
              <a:t>	1.2 The second tab used to search account records</a:t>
            </a:r>
          </a:p>
          <a:p>
            <a:pPr marL="520887" lvl="1" indent="-520887"/>
            <a:endParaRPr lang="en-US" dirty="0" smtClean="0">
              <a:latin typeface="Arial" charset="0"/>
            </a:endParaRPr>
          </a:p>
          <a:p>
            <a:pPr marL="520887" lvl="1" indent="-520887"/>
            <a:r>
              <a:rPr lang="en-US" dirty="0" smtClean="0">
                <a:latin typeface="Arial" charset="0"/>
              </a:rPr>
              <a:t>	1.3 Third tab can be used to fetch information about all accounts of a particular customer</a:t>
            </a:r>
          </a:p>
          <a:p>
            <a:pPr marL="520887" lvl="1" indent="-520887"/>
            <a:endParaRPr lang="en-US" dirty="0" smtClean="0">
              <a:latin typeface="Arial" charset="0"/>
            </a:endParaRPr>
          </a:p>
          <a:p>
            <a:pPr marL="520887" lvl="1" indent="-520887"/>
            <a:r>
              <a:rPr lang="en-US" dirty="0" smtClean="0">
                <a:latin typeface="Arial" charset="0"/>
              </a:rPr>
              <a:t>	1.4 The fourth tab fetches information about account balances</a:t>
            </a:r>
          </a:p>
          <a:p>
            <a:endParaRPr lang="en-GB" dirty="0" smtClean="0">
              <a:latin typeface="Arial" charset="0"/>
            </a:endParaRPr>
          </a:p>
        </p:txBody>
      </p:sp>
      <p:sp>
        <p:nvSpPr>
          <p:cNvPr id="43012"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3013" name="Slide Number Placeholder 4"/>
          <p:cNvSpPr>
            <a:spLocks noGrp="1"/>
          </p:cNvSpPr>
          <p:nvPr>
            <p:ph type="sldNum" sz="quarter" idx="5"/>
          </p:nvPr>
        </p:nvSpPr>
        <p:spPr>
          <a:noFill/>
        </p:spPr>
        <p:txBody>
          <a:bodyPr/>
          <a:lstStyle/>
          <a:p>
            <a:fld id="{4ACC365C-4E24-46EA-A139-ECA009A5E2D7}" type="slidenum">
              <a:rPr lang="en-GB" smtClean="0"/>
              <a:pPr/>
              <a:t>37</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b="1" smtClean="0">
              <a:latin typeface="Arial" charset="0"/>
            </a:endParaRPr>
          </a:p>
          <a:p>
            <a:r>
              <a:rPr lang="en-US" smtClean="0">
                <a:latin typeface="Arial" charset="0"/>
              </a:rPr>
              <a:t>You can see the different tasks that are to be grouped. Create tabbed screens to group these tasks into a single browser window.</a:t>
            </a:r>
            <a:endParaRPr lang="en-GB" smtClean="0">
              <a:latin typeface="Arial" charset="0"/>
            </a:endParaRPr>
          </a:p>
        </p:txBody>
      </p:sp>
      <p:sp>
        <p:nvSpPr>
          <p:cNvPr id="44036"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4037" name="Slide Number Placeholder 4"/>
          <p:cNvSpPr>
            <a:spLocks noGrp="1"/>
          </p:cNvSpPr>
          <p:nvPr>
            <p:ph type="sldNum" sz="quarter" idx="5"/>
          </p:nvPr>
        </p:nvSpPr>
        <p:spPr>
          <a:noFill/>
        </p:spPr>
        <p:txBody>
          <a:bodyPr/>
          <a:lstStyle/>
          <a:p>
            <a:fld id="{44FF103A-7A0F-4763-9FC9-9ABA0513B0B5}" type="slidenum">
              <a:rPr lang="en-GB" smtClean="0"/>
              <a:pPr/>
              <a:t>38</a:t>
            </a:fld>
            <a:endParaRPr lang="en-GB"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934720" y="4459367"/>
            <a:ext cx="5140960" cy="4183380"/>
          </a:xfrm>
        </p:spPr>
        <p:txBody>
          <a:bodyPr>
            <a:noAutofit/>
          </a:bodyPr>
          <a:lstStyle/>
          <a:p>
            <a:pPr marL="232943" indent="-232943">
              <a:buFontTx/>
              <a:buAutoNum type="arabicPeriod"/>
              <a:defRPr/>
            </a:pPr>
            <a:endParaRPr lang="en-US" dirty="0" smtClean="0"/>
          </a:p>
          <a:p>
            <a:pPr>
              <a:defRPr/>
            </a:pPr>
            <a:r>
              <a:rPr lang="en-US" dirty="0" smtClean="0"/>
              <a:t>The first tab when clicked should launch a version and the second tab should launch an enquiry. So specify the required data in the fields of the first two multi-value sets.</a:t>
            </a:r>
          </a:p>
          <a:p>
            <a:pPr>
              <a:defRPr/>
            </a:pPr>
            <a:endParaRPr lang="en-US" dirty="0" smtClean="0"/>
          </a:p>
          <a:p>
            <a:pPr>
              <a:defRPr/>
            </a:pPr>
            <a:r>
              <a:rPr lang="en-US" dirty="0" smtClean="0"/>
              <a:t>The third tab is also linked to an enquiry. </a:t>
            </a:r>
          </a:p>
          <a:p>
            <a:pPr>
              <a:defRPr/>
            </a:pPr>
            <a:r>
              <a:rPr lang="en-US" dirty="0" smtClean="0"/>
              <a:t>SOURCE – In the SOURCE field  you specify the enquiry that is to be invoked for launching the tabbed screen. </a:t>
            </a:r>
          </a:p>
          <a:p>
            <a:pPr>
              <a:defRPr/>
            </a:pPr>
            <a:endParaRPr lang="en-US" dirty="0" smtClean="0"/>
          </a:p>
          <a:p>
            <a:pPr algn="just">
              <a:defRPr/>
            </a:pPr>
            <a:r>
              <a:rPr lang="en-US" dirty="0" smtClean="0"/>
              <a:t>Consider that the user wants to fetch information about a particular customer with id as 100724. He needs to know what are the primary and joint accounts of this customer, also his working balance. The customer id is the selection criteria here. The last three tabs are linked to an enquiry. To all the three enquiries customer id should be passed as the selection criteria. Normally this is done using the selection criteria box. There is another simpler way in tabbed screen to do this. </a:t>
            </a:r>
          </a:p>
          <a:p>
            <a:pPr>
              <a:defRPr/>
            </a:pPr>
            <a:endParaRPr lang="en-US" dirty="0" smtClean="0"/>
          </a:p>
          <a:p>
            <a:pPr algn="just">
              <a:defRPr/>
            </a:pPr>
            <a:r>
              <a:rPr lang="en-US" dirty="0" smtClean="0"/>
              <a:t>When you traverse across the tabs, you can pass the selection criteria from one enquiry to another. This is known as Enquiry Mapping . In technical terms, you map your fields to pass the same selection criteria between the enquiries. Isn’t that a simpler way? </a:t>
            </a:r>
          </a:p>
          <a:p>
            <a:pPr>
              <a:defRPr/>
            </a:pPr>
            <a:endParaRPr lang="en-US" dirty="0" smtClean="0"/>
          </a:p>
        </p:txBody>
      </p:sp>
      <p:sp>
        <p:nvSpPr>
          <p:cNvPr id="45060"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5061" name="Slide Number Placeholder 4"/>
          <p:cNvSpPr>
            <a:spLocks noGrp="1"/>
          </p:cNvSpPr>
          <p:nvPr>
            <p:ph type="sldNum" sz="quarter" idx="5"/>
          </p:nvPr>
        </p:nvSpPr>
        <p:spPr>
          <a:noFill/>
        </p:spPr>
        <p:txBody>
          <a:bodyPr/>
          <a:lstStyle/>
          <a:p>
            <a:fld id="{1A40CEBE-E285-4D07-AE1D-1268B361FA6C}" type="slidenum">
              <a:rPr lang="en-GB" smtClean="0"/>
              <a:pPr/>
              <a:t>39</a:t>
            </a:fld>
            <a:endParaRPr lang="en-GB"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xfrm>
            <a:off x="934720" y="4459367"/>
            <a:ext cx="5140960" cy="4183380"/>
          </a:xfrm>
          <a:noFill/>
          <a:ln/>
        </p:spPr>
        <p:txBody>
          <a:bodyPr/>
          <a:lstStyle/>
          <a:p>
            <a:pPr algn="just"/>
            <a:endParaRPr lang="en-US" dirty="0" smtClean="0">
              <a:latin typeface="Arial" charset="0"/>
            </a:endParaRPr>
          </a:p>
          <a:p>
            <a:pPr algn="just"/>
            <a:r>
              <a:rPr lang="en-US" dirty="0" smtClean="0">
                <a:latin typeface="Arial" charset="0"/>
              </a:rPr>
              <a:t>Enquiry Mapping is always done with respect to your first enquiry. Now this mapping is done using two fields – SELECT.FROM and SELECT.TO</a:t>
            </a:r>
          </a:p>
          <a:p>
            <a:pPr algn="just"/>
            <a:endParaRPr lang="en-US" dirty="0" smtClean="0">
              <a:latin typeface="Arial" charset="0"/>
            </a:endParaRPr>
          </a:p>
          <a:p>
            <a:pPr algn="just"/>
            <a:r>
              <a:rPr lang="en-US" dirty="0" smtClean="0">
                <a:latin typeface="Arial" charset="0"/>
              </a:rPr>
              <a:t>SELECT.FROM – In this field specify the field name based on which you want to retrieve data. The value of CUSTOMER.NO is passed from the first enquiry to the other enquiry.</a:t>
            </a:r>
          </a:p>
          <a:p>
            <a:pPr algn="just"/>
            <a:r>
              <a:rPr lang="en-US" b="1" smtClean="0">
                <a:latin typeface="Arial" charset="0"/>
              </a:rPr>
              <a:t>Important Note </a:t>
            </a:r>
            <a:r>
              <a:rPr lang="en-US" smtClean="0">
                <a:latin typeface="Arial" charset="0"/>
              </a:rPr>
              <a:t>: The field name should be part of your selection fields of the first enquiry.</a:t>
            </a:r>
          </a:p>
          <a:p>
            <a:pPr algn="just"/>
            <a:endParaRPr lang="en-US" dirty="0" smtClean="0">
              <a:latin typeface="Arial" charset="0"/>
            </a:endParaRPr>
          </a:p>
          <a:p>
            <a:pPr algn="just"/>
            <a:r>
              <a:rPr lang="en-US" dirty="0" smtClean="0">
                <a:latin typeface="Arial" charset="0"/>
              </a:rPr>
              <a:t>SELECT.TO – In the field SELECT.TO specify the destination field to which you map the data. The field MB.CUSTOMER.ID belongs to the current enquiry. Therefore you map a field from the first enquiry to a field in the next enquiry. </a:t>
            </a:r>
          </a:p>
          <a:p>
            <a:pPr algn="just"/>
            <a:endParaRPr lang="en-US" dirty="0" smtClean="0">
              <a:latin typeface="Arial" charset="0"/>
            </a:endParaRPr>
          </a:p>
          <a:p>
            <a:pPr algn="just"/>
            <a:r>
              <a:rPr lang="en-US" dirty="0" smtClean="0">
                <a:latin typeface="Arial" charset="0"/>
              </a:rPr>
              <a:t>SELECT.FROM is multi-value field so you can map multiple fields among the enquiries. </a:t>
            </a:r>
          </a:p>
          <a:p>
            <a:pPr algn="just"/>
            <a:endParaRPr lang="en-US" dirty="0" smtClean="0">
              <a:latin typeface="Arial" charset="0"/>
            </a:endParaRPr>
          </a:p>
          <a:p>
            <a:pPr algn="just"/>
            <a:r>
              <a:rPr lang="en-US" dirty="0" smtClean="0">
                <a:latin typeface="Arial" charset="0"/>
              </a:rPr>
              <a:t>The last tab is used to fetch the working balance information. In the last multi-value set, the value from CUSTOMER.NO field is mapped to the field CUSTOMER.CODE in the current enquiry. The value of CUSTOMER.NO is retrieved from the parent enquiry.</a:t>
            </a:r>
          </a:p>
        </p:txBody>
      </p:sp>
      <p:sp>
        <p:nvSpPr>
          <p:cNvPr id="46084"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6085" name="Slide Number Placeholder 4"/>
          <p:cNvSpPr>
            <a:spLocks noGrp="1"/>
          </p:cNvSpPr>
          <p:nvPr>
            <p:ph type="sldNum" sz="quarter" idx="5"/>
          </p:nvPr>
        </p:nvSpPr>
        <p:spPr>
          <a:noFill/>
        </p:spPr>
        <p:txBody>
          <a:bodyPr/>
          <a:lstStyle/>
          <a:p>
            <a:fld id="{A845E27C-384A-485A-91A0-67287A309A2D}" type="slidenum">
              <a:rPr lang="en-GB" smtClean="0"/>
              <a:pPr/>
              <a:t>40</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After creating the tabbed screen, execute it from the command line using the TAB command. You can see the first tab using which you can create accounts.</a:t>
            </a:r>
          </a:p>
        </p:txBody>
      </p:sp>
      <p:sp>
        <p:nvSpPr>
          <p:cNvPr id="47108"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7109" name="Slide Number Placeholder 4"/>
          <p:cNvSpPr>
            <a:spLocks noGrp="1"/>
          </p:cNvSpPr>
          <p:nvPr>
            <p:ph type="sldNum" sz="quarter" idx="5"/>
          </p:nvPr>
        </p:nvSpPr>
        <p:spPr>
          <a:noFill/>
        </p:spPr>
        <p:txBody>
          <a:bodyPr/>
          <a:lstStyle/>
          <a:p>
            <a:fld id="{71DBF18D-8C39-4149-A3D3-2A9BDFDB5840}" type="slidenum">
              <a:rPr lang="en-GB" smtClean="0"/>
              <a:pPr/>
              <a:t>41</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algn="just"/>
            <a:endParaRPr lang="en-US" smtClean="0">
              <a:latin typeface="Arial" charset="0"/>
            </a:endParaRPr>
          </a:p>
          <a:p>
            <a:pPr algn="just"/>
            <a:r>
              <a:rPr lang="en-US" smtClean="0">
                <a:latin typeface="Arial" charset="0"/>
              </a:rPr>
              <a:t>The application used to create composite screen is </a:t>
            </a:r>
            <a:r>
              <a:rPr lang="en-US" b="1" smtClean="0">
                <a:latin typeface="Arial" charset="0"/>
              </a:rPr>
              <a:t>EB.COMPOSITE.SCREEN</a:t>
            </a:r>
            <a:r>
              <a:rPr lang="en-US" smtClean="0">
                <a:latin typeface="Arial" charset="0"/>
              </a:rPr>
              <a:t> . You may also use the Screen Designer to design the composite screens. The ID of your composite screen can be any alpha-numeric text. Lets look into the fields now.</a:t>
            </a:r>
          </a:p>
          <a:p>
            <a:pPr algn="just"/>
            <a:endParaRPr lang="en-US" smtClean="0">
              <a:latin typeface="Arial" charset="0"/>
            </a:endParaRPr>
          </a:p>
          <a:p>
            <a:pPr algn="just"/>
            <a:r>
              <a:rPr lang="en-US" smtClean="0">
                <a:latin typeface="Arial" charset="0"/>
              </a:rPr>
              <a:t>TITLE – Here you specify the title for the composite screen. The text specified here will be displayed as the description text of your composite screen. </a:t>
            </a:r>
          </a:p>
          <a:p>
            <a:pPr algn="just"/>
            <a:endParaRPr lang="en-US" smtClean="0">
              <a:latin typeface="Arial" charset="0"/>
            </a:endParaRPr>
          </a:p>
          <a:p>
            <a:pPr algn="just"/>
            <a:r>
              <a:rPr lang="en-US" smtClean="0">
                <a:latin typeface="Arial" charset="0"/>
              </a:rPr>
              <a:t>You know that a composite screen is divided into frames. Now where do you specify these framesets?</a:t>
            </a:r>
          </a:p>
          <a:p>
            <a:pPr algn="just"/>
            <a:r>
              <a:rPr lang="en-US" smtClean="0">
                <a:latin typeface="Arial" charset="0"/>
              </a:rPr>
              <a:t>CONTENT.TYPE – Here you specify the content of a frame. This field has various options in it, one among the options  is OPEN.FRAME. By choosing the OPEN.FRAME option you tell the system to open a frameset. </a:t>
            </a:r>
          </a:p>
          <a:p>
            <a:pPr algn="just"/>
            <a:r>
              <a:rPr lang="en-GB" smtClean="0">
                <a:latin typeface="Arial" charset="0"/>
              </a:rPr>
              <a:t>ROWS – Is the frameset divided into rows or columns? If it is a row-wise separation then specify the split-up for each row. Here it is specified as 25%,* which implies that the  entire window is divided into two frames. The top frame occupies 25% of the entire browser window and bottom frame occupies the remaining 75%</a:t>
            </a:r>
          </a:p>
          <a:p>
            <a:pPr algn="just"/>
            <a:r>
              <a:rPr lang="en-US" smtClean="0">
                <a:latin typeface="Arial" charset="0"/>
              </a:rPr>
              <a:t>COLS – The column wise split-up can be specified here in the field COLS</a:t>
            </a:r>
          </a:p>
          <a:p>
            <a:pPr algn="just"/>
            <a:endParaRPr lang="en-US" smtClean="0">
              <a:latin typeface="Arial" charset="0"/>
            </a:endParaRPr>
          </a:p>
          <a:p>
            <a:pPr algn="just"/>
            <a:r>
              <a:rPr lang="en-US" smtClean="0">
                <a:latin typeface="Arial" charset="0"/>
              </a:rPr>
              <a:t>Now the top frame is to launch an enquiry. Therefore in the next multi-value field of CONTENT.TYPE choose the option as ENQ. </a:t>
            </a:r>
          </a:p>
          <a:p>
            <a:pPr algn="just"/>
            <a:r>
              <a:rPr lang="en-GB" smtClean="0">
                <a:latin typeface="Arial" charset="0"/>
              </a:rPr>
              <a:t>CONTENT – Here you specify the content of the frame. Specify the enquiry name here</a:t>
            </a:r>
          </a:p>
          <a:p>
            <a:pPr algn="just"/>
            <a:endParaRPr lang="en-US" smtClean="0">
              <a:latin typeface="Arial" charset="0"/>
            </a:endParaRPr>
          </a:p>
          <a:p>
            <a:pPr algn="just"/>
            <a:endParaRPr lang="en-US" smtClean="0">
              <a:latin typeface="Arial" charset="0"/>
            </a:endParaRPr>
          </a:p>
          <a:p>
            <a:pPr algn="just"/>
            <a:endParaRPr lang="en-US" smtClean="0">
              <a:latin typeface="Arial" charset="0"/>
            </a:endParaRPr>
          </a:p>
          <a:p>
            <a:pPr algn="just"/>
            <a:endParaRPr lang="en-GB" smtClean="0">
              <a:latin typeface="Arial" charset="0"/>
            </a:endParaRPr>
          </a:p>
        </p:txBody>
      </p:sp>
      <p:sp>
        <p:nvSpPr>
          <p:cNvPr id="48132"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48133" name="Slide Number Placeholder 4"/>
          <p:cNvSpPr>
            <a:spLocks noGrp="1"/>
          </p:cNvSpPr>
          <p:nvPr>
            <p:ph type="sldNum" sz="quarter" idx="5"/>
          </p:nvPr>
        </p:nvSpPr>
        <p:spPr>
          <a:noFill/>
        </p:spPr>
        <p:txBody>
          <a:bodyPr/>
          <a:lstStyle/>
          <a:p>
            <a:fld id="{777A4F53-CD54-42DF-A11B-F60C2F220775}" type="slidenum">
              <a:rPr lang="en-GB" smtClean="0"/>
              <a:pPr/>
              <a:t>6</a:t>
            </a:fld>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algn="just"/>
            <a:endParaRPr lang="en-US" smtClean="0">
              <a:latin typeface="Arial" charset="0"/>
            </a:endParaRPr>
          </a:p>
          <a:p>
            <a:pPr algn="just"/>
            <a:endParaRPr lang="en-US" smtClean="0">
              <a:latin typeface="Arial" charset="0"/>
            </a:endParaRPr>
          </a:p>
          <a:p>
            <a:pPr algn="just"/>
            <a:r>
              <a:rPr lang="en-US" smtClean="0">
                <a:latin typeface="Arial" charset="0"/>
              </a:rPr>
              <a:t>The second tab executes an enquiry to fetch account details. Specify the CUSTOMER.NO in the selection criteria box. The user executes the enquiry to view all the accounts that belong to the customer.</a:t>
            </a:r>
            <a:endParaRPr lang="en-GB" smtClean="0">
              <a:latin typeface="Arial" charset="0"/>
            </a:endParaRPr>
          </a:p>
        </p:txBody>
      </p:sp>
      <p:sp>
        <p:nvSpPr>
          <p:cNvPr id="48132"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8133" name="Slide Number Placeholder 4"/>
          <p:cNvSpPr>
            <a:spLocks noGrp="1"/>
          </p:cNvSpPr>
          <p:nvPr>
            <p:ph type="sldNum" sz="quarter" idx="5"/>
          </p:nvPr>
        </p:nvSpPr>
        <p:spPr>
          <a:noFill/>
        </p:spPr>
        <p:txBody>
          <a:bodyPr/>
          <a:lstStyle/>
          <a:p>
            <a:fld id="{524517EB-B835-4869-8BF9-2B8F8077B860}" type="slidenum">
              <a:rPr lang="en-GB" smtClean="0"/>
              <a:pPr/>
              <a:t>42</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endParaRPr lang="en-US" smtClean="0">
              <a:latin typeface="Arial" charset="0"/>
            </a:endParaRPr>
          </a:p>
          <a:p>
            <a:r>
              <a:rPr lang="en-US" smtClean="0">
                <a:latin typeface="Arial" charset="0"/>
              </a:rPr>
              <a:t>You can click on the third tab to view all the primary and joint accounts of the same customer. The customer id is automatically populated by the field in the first enquiry.</a:t>
            </a:r>
            <a:endParaRPr lang="en-GB" smtClean="0">
              <a:latin typeface="Arial" charset="0"/>
            </a:endParaRPr>
          </a:p>
        </p:txBody>
      </p:sp>
      <p:sp>
        <p:nvSpPr>
          <p:cNvPr id="49156"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49157" name="Slide Number Placeholder 4"/>
          <p:cNvSpPr>
            <a:spLocks noGrp="1"/>
          </p:cNvSpPr>
          <p:nvPr>
            <p:ph type="sldNum" sz="quarter" idx="5"/>
          </p:nvPr>
        </p:nvSpPr>
        <p:spPr>
          <a:noFill/>
        </p:spPr>
        <p:txBody>
          <a:bodyPr/>
          <a:lstStyle/>
          <a:p>
            <a:fld id="{C2B11844-22F1-4284-8BB1-38890541E8D9}" type="slidenum">
              <a:rPr lang="en-GB" smtClean="0"/>
              <a:pPr/>
              <a:t>43</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r>
              <a:rPr lang="en-US" smtClean="0">
                <a:latin typeface="Arial" charset="0"/>
              </a:rPr>
              <a:t>The same customer id is also passed to the last enquiry of the tabbed screen. Here you see the working balance of the various accounts that belong to the same customer.</a:t>
            </a:r>
            <a:endParaRPr lang="en-GB" smtClean="0">
              <a:latin typeface="Arial" charset="0"/>
            </a:endParaRPr>
          </a:p>
        </p:txBody>
      </p:sp>
      <p:sp>
        <p:nvSpPr>
          <p:cNvPr id="50180"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50181" name="Slide Number Placeholder 4"/>
          <p:cNvSpPr>
            <a:spLocks noGrp="1"/>
          </p:cNvSpPr>
          <p:nvPr>
            <p:ph type="sldNum" sz="quarter" idx="5"/>
          </p:nvPr>
        </p:nvSpPr>
        <p:spPr>
          <a:noFill/>
        </p:spPr>
        <p:txBody>
          <a:bodyPr/>
          <a:lstStyle/>
          <a:p>
            <a:fld id="{4357A72B-BA00-40DA-BE73-8376C32AB212}" type="slidenum">
              <a:rPr lang="en-GB" smtClean="0"/>
              <a:pPr/>
              <a:t>44</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The second component of the tabbed screen is an enquiry that fetches the account details. Lets say that the user wants to retrieve account details of a specific customer. You very well knew that this can be done using the dynamic selection criteria box of the enquiry.  </a:t>
            </a:r>
          </a:p>
          <a:p>
            <a:endParaRPr lang="en-US" smtClean="0">
              <a:latin typeface="Arial" charset="0"/>
            </a:endParaRPr>
          </a:p>
          <a:p>
            <a:r>
              <a:rPr lang="en-US" smtClean="0">
                <a:latin typeface="Arial" charset="0"/>
              </a:rPr>
              <a:t>Now in tabbed screens the runtime selection criteria can be passed from the command line also. Here the user wishes to pass the runtime parameter to the second tab of the tabbed screen . When the user launches the tab from the command line he has to specify the tabbed screen name along with the tab number and the field name with the value. For example here it is specified as ‘TAB TRG.ACC.TAB 2 CUSTOMER EQ 100258’  where TRG.ACC.TAB is the tabbed screen id. The number 2 specifies that you are invoking the second tab. Finally the field name and its value are passed as CUSTOMER EQ 100258.</a:t>
            </a:r>
          </a:p>
          <a:p>
            <a:endParaRPr lang="en-GB" smtClean="0">
              <a:latin typeface="Arial" charset="0"/>
            </a:endParaRPr>
          </a:p>
        </p:txBody>
      </p:sp>
      <p:sp>
        <p:nvSpPr>
          <p:cNvPr id="51204"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51205" name="Slide Number Placeholder 4"/>
          <p:cNvSpPr>
            <a:spLocks noGrp="1"/>
          </p:cNvSpPr>
          <p:nvPr>
            <p:ph type="sldNum" sz="quarter" idx="5"/>
          </p:nvPr>
        </p:nvSpPr>
        <p:spPr>
          <a:noFill/>
        </p:spPr>
        <p:txBody>
          <a:bodyPr/>
          <a:lstStyle/>
          <a:p>
            <a:fld id="{74D31CF6-05A7-44A8-B342-186522B54671}" type="slidenum">
              <a:rPr lang="en-GB" smtClean="0"/>
              <a:pPr/>
              <a:t>45</a:t>
            </a:fld>
            <a:endParaRPr lang="en-GB"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smtClean="0">
              <a:latin typeface="Arial" charset="0"/>
            </a:endParaRPr>
          </a:p>
          <a:p>
            <a:r>
              <a:rPr lang="en-US" smtClean="0">
                <a:latin typeface="Arial" charset="0"/>
              </a:rPr>
              <a:t>The second component of the tabbed screen is an enquiry that fetches the account details. Lets say that the user wants to retrieve account details of a specific customer. You very well knew that this can be done using the dynamic selection criteria box of the enquiry.  </a:t>
            </a:r>
          </a:p>
          <a:p>
            <a:endParaRPr lang="en-US" smtClean="0">
              <a:latin typeface="Arial" charset="0"/>
            </a:endParaRPr>
          </a:p>
          <a:p>
            <a:r>
              <a:rPr lang="en-US" smtClean="0">
                <a:latin typeface="Arial" charset="0"/>
              </a:rPr>
              <a:t>Now in tabbed screens the runtime selection criteria can be passed from the command line also. Here the user wishes to pass the runtime parameter to the second tab of the tabbed screen . When the user launches the tab from the command line he has to specify the tabbed screen name along with the tab number and the field name with the value. For example here it is specified as ‘TAB TRG.ACC.TAB 2 CUSTOMER EQ 100258’  where TRG.ACC.TAB is the tabbed screen id. The number 2 specifies that you are invoking the second tab. Finally the field name and its value are passed as CUSTOMER EQ 100258.</a:t>
            </a:r>
          </a:p>
          <a:p>
            <a:endParaRPr lang="en-GB" smtClean="0">
              <a:latin typeface="Arial" charset="0"/>
            </a:endParaRPr>
          </a:p>
        </p:txBody>
      </p:sp>
      <p:sp>
        <p:nvSpPr>
          <p:cNvPr id="51204" name="Footer Placeholder 3"/>
          <p:cNvSpPr>
            <a:spLocks noGrp="1"/>
          </p:cNvSpPr>
          <p:nvPr>
            <p:ph type="ftr" sz="quarter" idx="4"/>
          </p:nvPr>
        </p:nvSpPr>
        <p:spPr>
          <a:noFill/>
        </p:spPr>
        <p:txBody>
          <a:bodyPr/>
          <a:lstStyle/>
          <a:p>
            <a:r>
              <a:rPr lang="en-US" smtClean="0"/>
              <a:t>CUS26-Tabbed Screens in T24-R11</a:t>
            </a:r>
            <a:endParaRPr lang="en-GB" smtClean="0"/>
          </a:p>
        </p:txBody>
      </p:sp>
      <p:sp>
        <p:nvSpPr>
          <p:cNvPr id="51205" name="Slide Number Placeholder 4"/>
          <p:cNvSpPr>
            <a:spLocks noGrp="1"/>
          </p:cNvSpPr>
          <p:nvPr>
            <p:ph type="sldNum" sz="quarter" idx="5"/>
          </p:nvPr>
        </p:nvSpPr>
        <p:spPr>
          <a:noFill/>
        </p:spPr>
        <p:txBody>
          <a:bodyPr/>
          <a:lstStyle/>
          <a:p>
            <a:fld id="{74D31CF6-05A7-44A8-B342-186522B54671}" type="slidenum">
              <a:rPr lang="en-GB" smtClean="0"/>
              <a:pPr/>
              <a:t>46</a:t>
            </a:fld>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9"/>
          <p:cNvSpPr>
            <a:spLocks noGrp="1" noChangeArrowheads="1"/>
          </p:cNvSpPr>
          <p:nvPr>
            <p:ph type="ftr" sz="quarter" idx="4"/>
          </p:nvPr>
        </p:nvSpPr>
        <p:spPr/>
        <p:txBody>
          <a:bodyPr/>
          <a:lstStyle/>
          <a:p>
            <a:pPr>
              <a:defRPr/>
            </a:pPr>
            <a:r>
              <a:rPr lang="en-GB" altLang="zh-CN" smtClean="0"/>
              <a:t>© 2006 Capgemini - All rights reserved</a:t>
            </a:r>
          </a:p>
        </p:txBody>
      </p:sp>
      <p:sp>
        <p:nvSpPr>
          <p:cNvPr id="268290" name="Rectangle 10"/>
          <p:cNvSpPr>
            <a:spLocks noGrp="1" noChangeArrowheads="1"/>
          </p:cNvSpPr>
          <p:nvPr>
            <p:ph type="sldNum" sz="quarter" idx="5"/>
          </p:nvPr>
        </p:nvSpPr>
        <p:spPr/>
        <p:txBody>
          <a:bodyPr/>
          <a:lstStyle/>
          <a:p>
            <a:pPr>
              <a:defRPr/>
            </a:pPr>
            <a:fld id="{7ACC58FA-F9E6-4C04-9514-56ED048B8023}" type="slidenum">
              <a:rPr lang="en-GB" altLang="zh-CN" smtClean="0"/>
              <a:pPr>
                <a:defRPr/>
              </a:pPr>
              <a:t>47</a:t>
            </a:fld>
            <a:endParaRPr lang="en-GB" altLang="zh-CN" smtClean="0"/>
          </a:p>
        </p:txBody>
      </p:sp>
      <p:sp>
        <p:nvSpPr>
          <p:cNvPr id="186371" name="Rectangle 4"/>
          <p:cNvSpPr>
            <a:spLocks noGrp="1" noRot="1" noChangeAspect="1" noChangeArrowheads="1" noTextEdit="1"/>
          </p:cNvSpPr>
          <p:nvPr>
            <p:ph type="sldImg"/>
          </p:nvPr>
        </p:nvSpPr>
        <p:spPr>
          <a:ln/>
        </p:spPr>
      </p:sp>
      <p:sp>
        <p:nvSpPr>
          <p:cNvPr id="186372" name="Rectangle 5"/>
          <p:cNvSpPr>
            <a:spLocks noGrp="1" noChangeArrowheads="1"/>
          </p:cNvSpPr>
          <p:nvPr>
            <p:ph type="body" idx="1"/>
          </p:nvPr>
        </p:nvSpPr>
        <p:spPr>
          <a:xfrm>
            <a:off x="401638" y="4408488"/>
            <a:ext cx="6207125" cy="4184650"/>
          </a:xfrm>
          <a:solidFill>
            <a:srgbClr val="FFFFFF"/>
          </a:solidFill>
          <a:ln>
            <a:solidFill>
              <a:srgbClr val="000000"/>
            </a:solidFill>
          </a:ln>
        </p:spPr>
        <p:txBody>
          <a:bodyPr/>
          <a:lstStyle/>
          <a:p>
            <a:pPr eaLnBrk="1" hangingPunct="1"/>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algn="just"/>
            <a:endParaRPr lang="en-US" smtClean="0">
              <a:latin typeface="Arial" charset="0"/>
            </a:endParaRPr>
          </a:p>
          <a:p>
            <a:pPr algn="just"/>
            <a:endParaRPr lang="en-US" smtClean="0">
              <a:latin typeface="Arial" charset="0"/>
            </a:endParaRPr>
          </a:p>
          <a:p>
            <a:pPr algn="just"/>
            <a:r>
              <a:rPr lang="en-US" smtClean="0">
                <a:latin typeface="Arial" charset="0"/>
              </a:rPr>
              <a:t>Next you need to define the contents of the bottom frame.</a:t>
            </a:r>
          </a:p>
          <a:p>
            <a:pPr algn="just"/>
            <a:endParaRPr lang="en-US" smtClean="0">
              <a:latin typeface="Arial" charset="0"/>
            </a:endParaRPr>
          </a:p>
          <a:p>
            <a:pPr algn="just"/>
            <a:r>
              <a:rPr lang="en-US" smtClean="0">
                <a:latin typeface="Arial" charset="0"/>
              </a:rPr>
              <a:t>CONTENT.TYPE –By choosing the BLANK option you tell the system to display a blank space here. Why is the bottom frame left blank?</a:t>
            </a:r>
          </a:p>
          <a:p>
            <a:pPr algn="just"/>
            <a:endParaRPr lang="en-US" smtClean="0">
              <a:latin typeface="Arial" charset="0"/>
            </a:endParaRPr>
          </a:p>
          <a:p>
            <a:pPr algn="just"/>
            <a:r>
              <a:rPr lang="en-US" smtClean="0">
                <a:latin typeface="Arial" charset="0"/>
              </a:rPr>
              <a:t>ITEMS – In the blank space you can tell the system to launch enquiries, versions or it may take all unassigned requests. The field ITEMS </a:t>
            </a:r>
            <a:r>
              <a:rPr lang="en-GB" smtClean="0">
                <a:latin typeface="Arial" charset="0"/>
              </a:rPr>
              <a:t>is used to define what requests should be sent to this blank frame. </a:t>
            </a:r>
            <a:r>
              <a:rPr lang="en-US" smtClean="0">
                <a:latin typeface="Arial" charset="0"/>
              </a:rPr>
              <a:t>The request is assigned to a window by running through each item until a valid match is found for the request. When you choose the ALL option here you tell the system to launch all unassigned requests in this frame. </a:t>
            </a:r>
          </a:p>
          <a:p>
            <a:pPr algn="just"/>
            <a:endParaRPr lang="en-US" smtClean="0">
              <a:latin typeface="Arial" charset="0"/>
            </a:endParaRPr>
          </a:p>
          <a:p>
            <a:pPr algn="just"/>
            <a:r>
              <a:rPr lang="en-GB" smtClean="0">
                <a:latin typeface="Arial" charset="0"/>
              </a:rPr>
              <a:t>Now you will close the frame relevant to the open frame CONTENT.TYPE 1 (Multivalue 1).</a:t>
            </a:r>
          </a:p>
          <a:p>
            <a:pPr algn="just"/>
            <a:endParaRPr lang="en-US" smtClean="0">
              <a:latin typeface="Arial" charset="0"/>
            </a:endParaRPr>
          </a:p>
          <a:p>
            <a:pPr algn="just"/>
            <a:endParaRPr lang="en-US" smtClean="0">
              <a:latin typeface="Arial" charset="0"/>
            </a:endParaRPr>
          </a:p>
        </p:txBody>
      </p:sp>
      <p:sp>
        <p:nvSpPr>
          <p:cNvPr id="49156"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49157" name="Slide Number Placeholder 4"/>
          <p:cNvSpPr>
            <a:spLocks noGrp="1"/>
          </p:cNvSpPr>
          <p:nvPr>
            <p:ph type="sldNum" sz="quarter" idx="5"/>
          </p:nvPr>
        </p:nvSpPr>
        <p:spPr>
          <a:noFill/>
        </p:spPr>
        <p:txBody>
          <a:bodyPr/>
          <a:lstStyle/>
          <a:p>
            <a:fld id="{B1D9E51A-9501-4BD5-87C9-2C9339EF2588}" type="slidenum">
              <a:rPr lang="en-GB" smtClean="0"/>
              <a:pPr/>
              <a:t>7</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r>
              <a:rPr lang="en-US" smtClean="0">
                <a:latin typeface="Arial" charset="0"/>
              </a:rPr>
              <a:t>1.Launch the composite screen by using the COS command. You will specify as COS followed by the composite screen id.</a:t>
            </a:r>
          </a:p>
          <a:p>
            <a:endParaRPr lang="en-US" smtClean="0">
              <a:latin typeface="Arial" charset="0"/>
            </a:endParaRPr>
          </a:p>
          <a:p>
            <a:r>
              <a:rPr lang="en-US" smtClean="0">
                <a:latin typeface="Arial" charset="0"/>
              </a:rPr>
              <a:t>2. You could see the launched composite screen here. Now when you click on any of the given links there, your request will be launched in the blank frame</a:t>
            </a:r>
          </a:p>
          <a:p>
            <a:endParaRPr lang="en-US" smtClean="0">
              <a:latin typeface="Arial" charset="0"/>
            </a:endParaRPr>
          </a:p>
          <a:p>
            <a:r>
              <a:rPr lang="en-US" smtClean="0">
                <a:latin typeface="Arial" charset="0"/>
              </a:rPr>
              <a:t>3. The request launched in the blank frame</a:t>
            </a:r>
            <a:endParaRPr lang="en-GB" smtClean="0">
              <a:latin typeface="Arial" charset="0"/>
            </a:endParaRPr>
          </a:p>
        </p:txBody>
      </p:sp>
      <p:sp>
        <p:nvSpPr>
          <p:cNvPr id="50180"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0181" name="Slide Number Placeholder 4"/>
          <p:cNvSpPr>
            <a:spLocks noGrp="1"/>
          </p:cNvSpPr>
          <p:nvPr>
            <p:ph type="sldNum" sz="quarter" idx="5"/>
          </p:nvPr>
        </p:nvSpPr>
        <p:spPr>
          <a:noFill/>
        </p:spPr>
        <p:txBody>
          <a:bodyPr/>
          <a:lstStyle/>
          <a:p>
            <a:fld id="{EA86B8BF-5E8C-47E9-A17A-A3CAA0BE7C26}" type="slidenum">
              <a:rPr lang="en-GB" smtClean="0"/>
              <a:pPr/>
              <a:t>8</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smtClean="0">
              <a:latin typeface="Arial" charset="0"/>
            </a:endParaRPr>
          </a:p>
          <a:p>
            <a:endParaRPr lang="en-US" dirty="0" smtClean="0">
              <a:latin typeface="Arial" charset="0"/>
            </a:endParaRPr>
          </a:p>
          <a:p>
            <a:r>
              <a:rPr lang="en-US" dirty="0" smtClean="0">
                <a:latin typeface="Arial" charset="0"/>
              </a:rPr>
              <a:t>The workshop tests your understanding on composite screen. The requirement is as follows,</a:t>
            </a:r>
          </a:p>
          <a:p>
            <a:endParaRPr lang="en-US" dirty="0" smtClean="0">
              <a:latin typeface="Arial" charset="0"/>
            </a:endParaRPr>
          </a:p>
          <a:p>
            <a:r>
              <a:rPr lang="en-US" dirty="0" smtClean="0">
                <a:latin typeface="Arial" charset="0"/>
              </a:rPr>
              <a:t>1. Design a composite screen in T24 to launch the given enquiries</a:t>
            </a:r>
          </a:p>
          <a:p>
            <a:endParaRPr lang="en-US" dirty="0" smtClean="0">
              <a:latin typeface="Arial" charset="0"/>
            </a:endParaRPr>
          </a:p>
          <a:p>
            <a:pPr marL="0" lvl="1"/>
            <a:r>
              <a:rPr lang="en-US" dirty="0" smtClean="0">
                <a:latin typeface="Arial" charset="0"/>
              </a:rPr>
              <a:t>	1. 1 The enquiry to be launched on the left frame is LD.COMMITMENT.DRAWING</a:t>
            </a:r>
          </a:p>
          <a:p>
            <a:endParaRPr lang="en-US" dirty="0" smtClean="0">
              <a:latin typeface="Arial" charset="0"/>
            </a:endParaRPr>
          </a:p>
          <a:p>
            <a:pPr marL="0" lvl="1"/>
            <a:r>
              <a:rPr lang="en-US" dirty="0" smtClean="0">
                <a:latin typeface="Arial" charset="0"/>
              </a:rPr>
              <a:t>	1.2  The enquiry to be launched on the right frame is LD.LOAN.TODAY</a:t>
            </a:r>
          </a:p>
          <a:p>
            <a:endParaRPr lang="en-GB" dirty="0" smtClean="0">
              <a:latin typeface="Arial" charset="0"/>
            </a:endParaRPr>
          </a:p>
        </p:txBody>
      </p:sp>
      <p:sp>
        <p:nvSpPr>
          <p:cNvPr id="51204"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1205" name="Slide Number Placeholder 4"/>
          <p:cNvSpPr>
            <a:spLocks noGrp="1"/>
          </p:cNvSpPr>
          <p:nvPr>
            <p:ph type="sldNum" sz="quarter" idx="5"/>
          </p:nvPr>
        </p:nvSpPr>
        <p:spPr>
          <a:noFill/>
        </p:spPr>
        <p:txBody>
          <a:bodyPr/>
          <a:lstStyle/>
          <a:p>
            <a:fld id="{5F733ACB-24FF-4DFF-8E87-A358BCDE4BB5}" type="slidenum">
              <a:rPr lang="en-GB" smtClean="0"/>
              <a:pPr/>
              <a:t>9</a:t>
            </a:fld>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a:defRPr/>
            </a:pPr>
            <a:r>
              <a:rPr lang="en-US" dirty="0" smtClean="0"/>
              <a:t>Create a composite screen as displayed. Before you create lets try to understand the layout of the composite screen. </a:t>
            </a:r>
          </a:p>
          <a:p>
            <a:pPr>
              <a:defRPr/>
            </a:pPr>
            <a:endParaRPr lang="en-US" dirty="0" smtClean="0"/>
          </a:p>
          <a:p>
            <a:pPr marL="232943" indent="-232943">
              <a:buFontTx/>
              <a:buAutoNum type="arabicPeriod"/>
              <a:defRPr/>
            </a:pPr>
            <a:r>
              <a:rPr lang="en-US" dirty="0" smtClean="0"/>
              <a:t>The entire browser window is divided into two halves. A column wise split up is used here.</a:t>
            </a:r>
          </a:p>
          <a:p>
            <a:pPr marL="232943" indent="-232943">
              <a:buFontTx/>
              <a:buAutoNum type="arabicPeriod"/>
              <a:defRPr/>
            </a:pPr>
            <a:endParaRPr lang="en-US" dirty="0" smtClean="0"/>
          </a:p>
          <a:p>
            <a:pPr marL="232943" indent="-232943">
              <a:buFontTx/>
              <a:buAutoNum type="arabicPeriod"/>
              <a:defRPr/>
            </a:pPr>
            <a:r>
              <a:rPr lang="en-US" dirty="0" smtClean="0"/>
              <a:t>The left frame is to display the banner and the menu. </a:t>
            </a:r>
          </a:p>
          <a:p>
            <a:pPr marL="232943" indent="-232943">
              <a:buFontTx/>
              <a:buAutoNum type="arabicPeriod"/>
              <a:defRPr/>
            </a:pPr>
            <a:endParaRPr lang="en-US" dirty="0" smtClean="0"/>
          </a:p>
          <a:p>
            <a:pPr marL="232943" indent="-232943">
              <a:buFontTx/>
              <a:buAutoNum type="arabicPeriod"/>
              <a:defRPr/>
            </a:pPr>
            <a:r>
              <a:rPr lang="en-US" dirty="0" smtClean="0"/>
              <a:t>The third frame is to display an enquiry and a blank frame.</a:t>
            </a:r>
          </a:p>
          <a:p>
            <a:pPr marL="232943" indent="-232943">
              <a:buFontTx/>
              <a:buAutoNum type="arabicPeriod"/>
              <a:defRPr/>
            </a:pPr>
            <a:endParaRPr lang="en-US" dirty="0" smtClean="0"/>
          </a:p>
          <a:p>
            <a:pPr marL="232943" indent="-232943">
              <a:defRPr/>
            </a:pPr>
            <a:r>
              <a:rPr lang="en-US" dirty="0" smtClean="0"/>
              <a:t>Lets now design the composite screen using the SCREEN.DESIGNER.</a:t>
            </a:r>
            <a:endParaRPr lang="en-GB" dirty="0"/>
          </a:p>
        </p:txBody>
      </p:sp>
      <p:sp>
        <p:nvSpPr>
          <p:cNvPr id="52228"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2229" name="Slide Number Placeholder 4"/>
          <p:cNvSpPr>
            <a:spLocks noGrp="1"/>
          </p:cNvSpPr>
          <p:nvPr>
            <p:ph type="sldNum" sz="quarter" idx="5"/>
          </p:nvPr>
        </p:nvSpPr>
        <p:spPr>
          <a:noFill/>
        </p:spPr>
        <p:txBody>
          <a:bodyPr/>
          <a:lstStyle/>
          <a:p>
            <a:fld id="{52DFD5FE-5BEA-424F-81DC-39CA0BE13BA7}" type="slidenum">
              <a:rPr lang="en-GB" smtClean="0"/>
              <a:pPr/>
              <a:t>10</a:t>
            </a:fld>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smtClean="0">
              <a:latin typeface="Arial" charset="0"/>
            </a:endParaRPr>
          </a:p>
          <a:p>
            <a:endParaRPr lang="en-US" smtClean="0">
              <a:latin typeface="Arial" charset="0"/>
            </a:endParaRPr>
          </a:p>
          <a:p>
            <a:r>
              <a:rPr lang="en-US" smtClean="0">
                <a:latin typeface="Arial" charset="0"/>
              </a:rPr>
              <a:t>To create a composite screen use the built-in composite screen called SCREEN.DESIGNER. To launch a composite screen use the COS command. Specify COS &lt;space&gt; SCREEN.DESIGNER in the command line. This will launch the composite screen. Use the New Composite Screen link to create one. The id to your composite screen can be any alpha numeric text. </a:t>
            </a:r>
          </a:p>
          <a:p>
            <a:endParaRPr lang="en-US" smtClean="0">
              <a:latin typeface="Arial" charset="0"/>
            </a:endParaRPr>
          </a:p>
        </p:txBody>
      </p:sp>
      <p:sp>
        <p:nvSpPr>
          <p:cNvPr id="53252" name="Footer Placeholder 3"/>
          <p:cNvSpPr>
            <a:spLocks noGrp="1"/>
          </p:cNvSpPr>
          <p:nvPr>
            <p:ph type="ftr" sz="quarter" idx="4"/>
          </p:nvPr>
        </p:nvSpPr>
        <p:spPr>
          <a:noFill/>
        </p:spPr>
        <p:txBody>
          <a:bodyPr/>
          <a:lstStyle/>
          <a:p>
            <a:r>
              <a:rPr lang="en-US" smtClean="0"/>
              <a:t>CUS27- Composite Screens in T24-R11</a:t>
            </a:r>
            <a:endParaRPr lang="en-GB" smtClean="0"/>
          </a:p>
        </p:txBody>
      </p:sp>
      <p:sp>
        <p:nvSpPr>
          <p:cNvPr id="53253" name="Slide Number Placeholder 4"/>
          <p:cNvSpPr>
            <a:spLocks noGrp="1"/>
          </p:cNvSpPr>
          <p:nvPr>
            <p:ph type="sldNum" sz="quarter" idx="5"/>
          </p:nvPr>
        </p:nvSpPr>
        <p:spPr>
          <a:noFill/>
        </p:spPr>
        <p:txBody>
          <a:bodyPr/>
          <a:lstStyle/>
          <a:p>
            <a:fld id="{FD9427D1-93F8-4BE6-93B5-F15173DE079F}" type="slidenum">
              <a:rPr lang="en-GB" smtClean="0"/>
              <a:pPr/>
              <a:t>11</a:t>
            </a:fld>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0" descr="lightbulb"/>
          <p:cNvPicPr>
            <a:picLocks noChangeAspect="1" noChangeArrowheads="1"/>
          </p:cNvPicPr>
          <p:nvPr userDrawn="1"/>
        </p:nvPicPr>
        <p:blipFill>
          <a:blip r:embed="rId2" cstate="print"/>
          <a:srcRect t="30475" b="27251"/>
          <a:stretch>
            <a:fillRect/>
          </a:stretch>
        </p:blipFill>
        <p:spPr bwMode="auto">
          <a:xfrm>
            <a:off x="-6350" y="1295400"/>
            <a:ext cx="9150350" cy="5307013"/>
          </a:xfrm>
          <a:prstGeom prst="rect">
            <a:avLst/>
          </a:prstGeom>
          <a:noFill/>
          <a:ln w="9525">
            <a:noFill/>
            <a:miter lim="800000"/>
            <a:headEnd/>
            <a:tailEnd/>
          </a:ln>
        </p:spPr>
      </p:pic>
      <p:pic>
        <p:nvPicPr>
          <p:cNvPr id="5" name="Picture 88" descr="OK_Capgemini"/>
          <p:cNvPicPr>
            <a:picLocks noChangeAspect="1" noChangeArrowheads="1"/>
          </p:cNvPicPr>
          <p:nvPr/>
        </p:nvPicPr>
        <p:blipFill>
          <a:blip r:embed="rId3" cstate="print"/>
          <a:srcRect/>
          <a:stretch>
            <a:fillRect/>
          </a:stretch>
        </p:blipFill>
        <p:spPr bwMode="auto">
          <a:xfrm>
            <a:off x="366713" y="368300"/>
            <a:ext cx="2159000" cy="509588"/>
          </a:xfrm>
          <a:prstGeom prst="rect">
            <a:avLst/>
          </a:prstGeom>
          <a:noFill/>
          <a:ln w="9525">
            <a:noFill/>
            <a:miter lim="800000"/>
            <a:headEnd/>
            <a:tailEnd/>
          </a:ln>
        </p:spPr>
      </p:pic>
      <p:sp>
        <p:nvSpPr>
          <p:cNvPr id="6" name="Freeform 116"/>
          <p:cNvSpPr>
            <a:spLocks/>
          </p:cNvSpPr>
          <p:nvPr/>
        </p:nvSpPr>
        <p:spPr bwMode="gray">
          <a:xfrm>
            <a:off x="0" y="1257300"/>
            <a:ext cx="9151938" cy="5129213"/>
          </a:xfrm>
          <a:custGeom>
            <a:avLst/>
            <a:gdLst/>
            <a:ahLst/>
            <a:cxnLst>
              <a:cxn ang="0">
                <a:pos x="624" y="2135"/>
              </a:cxn>
              <a:cxn ang="0">
                <a:pos x="715" y="2061"/>
              </a:cxn>
              <a:cxn ang="0">
                <a:pos x="805" y="1993"/>
              </a:cxn>
              <a:cxn ang="0">
                <a:pos x="898" y="1930"/>
              </a:cxn>
              <a:cxn ang="0">
                <a:pos x="993" y="1870"/>
              </a:cxn>
              <a:cxn ang="0">
                <a:pos x="1089" y="1816"/>
              </a:cxn>
              <a:cxn ang="0">
                <a:pos x="1285" y="1719"/>
              </a:cxn>
              <a:cxn ang="0">
                <a:pos x="1485" y="1634"/>
              </a:cxn>
              <a:cxn ang="0">
                <a:pos x="1693" y="1560"/>
              </a:cxn>
              <a:cxn ang="0">
                <a:pos x="1904" y="1495"/>
              </a:cxn>
              <a:cxn ang="0">
                <a:pos x="2118" y="1434"/>
              </a:cxn>
              <a:cxn ang="0">
                <a:pos x="2229" y="1406"/>
              </a:cxn>
              <a:cxn ang="0">
                <a:pos x="2475" y="1348"/>
              </a:cxn>
              <a:cxn ang="0">
                <a:pos x="2720" y="1295"/>
              </a:cxn>
              <a:cxn ang="0">
                <a:pos x="3205" y="1200"/>
              </a:cxn>
              <a:cxn ang="0">
                <a:pos x="3198" y="1200"/>
              </a:cxn>
              <a:cxn ang="0">
                <a:pos x="3929" y="1048"/>
              </a:cxn>
              <a:cxn ang="0">
                <a:pos x="4229" y="977"/>
              </a:cxn>
              <a:cxn ang="0">
                <a:pos x="4409" y="928"/>
              </a:cxn>
              <a:cxn ang="0">
                <a:pos x="4573" y="876"/>
              </a:cxn>
              <a:cxn ang="0">
                <a:pos x="4725" y="820"/>
              </a:cxn>
              <a:cxn ang="0">
                <a:pos x="4867" y="757"/>
              </a:cxn>
              <a:cxn ang="0">
                <a:pos x="5000" y="686"/>
              </a:cxn>
              <a:cxn ang="0">
                <a:pos x="5125" y="605"/>
              </a:cxn>
              <a:cxn ang="0">
                <a:pos x="5245" y="513"/>
              </a:cxn>
              <a:cxn ang="0">
                <a:pos x="5362" y="408"/>
              </a:cxn>
              <a:cxn ang="0">
                <a:pos x="5475" y="289"/>
              </a:cxn>
              <a:cxn ang="0">
                <a:pos x="5587" y="153"/>
              </a:cxn>
              <a:cxn ang="0">
                <a:pos x="5697" y="3"/>
              </a:cxn>
              <a:cxn ang="0">
                <a:pos x="0" y="3231"/>
              </a:cxn>
              <a:cxn ang="0">
                <a:pos x="20" y="3231"/>
              </a:cxn>
              <a:cxn ang="0">
                <a:pos x="55" y="3063"/>
              </a:cxn>
              <a:cxn ang="0">
                <a:pos x="102" y="2901"/>
              </a:cxn>
              <a:cxn ang="0">
                <a:pos x="124" y="2845"/>
              </a:cxn>
              <a:cxn ang="0">
                <a:pos x="169" y="2739"/>
              </a:cxn>
              <a:cxn ang="0">
                <a:pos x="220" y="2634"/>
              </a:cxn>
              <a:cxn ang="0">
                <a:pos x="278" y="2536"/>
              </a:cxn>
              <a:cxn ang="0">
                <a:pos x="342" y="2439"/>
              </a:cxn>
              <a:cxn ang="0">
                <a:pos x="415" y="2347"/>
              </a:cxn>
              <a:cxn ang="0">
                <a:pos x="493" y="2258"/>
              </a:cxn>
              <a:cxn ang="0">
                <a:pos x="578" y="2176"/>
              </a:cxn>
              <a:cxn ang="0">
                <a:pos x="624" y="2135"/>
              </a:cxn>
            </a:cxnLst>
            <a:rect l="0" t="0" r="r" b="b"/>
            <a:pathLst>
              <a:path w="5697" h="3231">
                <a:moveTo>
                  <a:pt x="624" y="2135"/>
                </a:moveTo>
                <a:lnTo>
                  <a:pt x="624" y="2135"/>
                </a:lnTo>
                <a:lnTo>
                  <a:pt x="669" y="2098"/>
                </a:lnTo>
                <a:lnTo>
                  <a:pt x="715" y="2061"/>
                </a:lnTo>
                <a:lnTo>
                  <a:pt x="760" y="2026"/>
                </a:lnTo>
                <a:lnTo>
                  <a:pt x="805" y="1993"/>
                </a:lnTo>
                <a:lnTo>
                  <a:pt x="853" y="1961"/>
                </a:lnTo>
                <a:lnTo>
                  <a:pt x="898" y="1930"/>
                </a:lnTo>
                <a:lnTo>
                  <a:pt x="945" y="1900"/>
                </a:lnTo>
                <a:lnTo>
                  <a:pt x="993" y="1870"/>
                </a:lnTo>
                <a:lnTo>
                  <a:pt x="1042" y="1842"/>
                </a:lnTo>
                <a:lnTo>
                  <a:pt x="1089" y="1816"/>
                </a:lnTo>
                <a:lnTo>
                  <a:pt x="1185" y="1764"/>
                </a:lnTo>
                <a:lnTo>
                  <a:pt x="1285" y="1719"/>
                </a:lnTo>
                <a:lnTo>
                  <a:pt x="1385" y="1674"/>
                </a:lnTo>
                <a:lnTo>
                  <a:pt x="1485" y="1634"/>
                </a:lnTo>
                <a:lnTo>
                  <a:pt x="1589" y="1596"/>
                </a:lnTo>
                <a:lnTo>
                  <a:pt x="1693" y="1560"/>
                </a:lnTo>
                <a:lnTo>
                  <a:pt x="1798" y="1527"/>
                </a:lnTo>
                <a:lnTo>
                  <a:pt x="1904" y="1495"/>
                </a:lnTo>
                <a:lnTo>
                  <a:pt x="2011" y="1465"/>
                </a:lnTo>
                <a:lnTo>
                  <a:pt x="2118" y="1434"/>
                </a:lnTo>
                <a:lnTo>
                  <a:pt x="2229" y="1406"/>
                </a:lnTo>
                <a:lnTo>
                  <a:pt x="2229" y="1406"/>
                </a:lnTo>
                <a:lnTo>
                  <a:pt x="2351" y="1376"/>
                </a:lnTo>
                <a:lnTo>
                  <a:pt x="2475" y="1348"/>
                </a:lnTo>
                <a:lnTo>
                  <a:pt x="2596" y="1320"/>
                </a:lnTo>
                <a:lnTo>
                  <a:pt x="2720" y="1295"/>
                </a:lnTo>
                <a:lnTo>
                  <a:pt x="2964" y="1246"/>
                </a:lnTo>
                <a:lnTo>
                  <a:pt x="3205" y="1200"/>
                </a:lnTo>
                <a:lnTo>
                  <a:pt x="3198" y="1200"/>
                </a:lnTo>
                <a:lnTo>
                  <a:pt x="3198" y="1200"/>
                </a:lnTo>
                <a:lnTo>
                  <a:pt x="3705" y="1096"/>
                </a:lnTo>
                <a:lnTo>
                  <a:pt x="3929" y="1048"/>
                </a:lnTo>
                <a:lnTo>
                  <a:pt x="4133" y="1003"/>
                </a:lnTo>
                <a:lnTo>
                  <a:pt x="4229" y="977"/>
                </a:lnTo>
                <a:lnTo>
                  <a:pt x="4320" y="953"/>
                </a:lnTo>
                <a:lnTo>
                  <a:pt x="4409" y="928"/>
                </a:lnTo>
                <a:lnTo>
                  <a:pt x="4493" y="904"/>
                </a:lnTo>
                <a:lnTo>
                  <a:pt x="4573" y="876"/>
                </a:lnTo>
                <a:lnTo>
                  <a:pt x="4651" y="848"/>
                </a:lnTo>
                <a:lnTo>
                  <a:pt x="4725" y="820"/>
                </a:lnTo>
                <a:lnTo>
                  <a:pt x="4798" y="789"/>
                </a:lnTo>
                <a:lnTo>
                  <a:pt x="4867" y="757"/>
                </a:lnTo>
                <a:lnTo>
                  <a:pt x="4935" y="721"/>
                </a:lnTo>
                <a:lnTo>
                  <a:pt x="5000" y="686"/>
                </a:lnTo>
                <a:lnTo>
                  <a:pt x="5064" y="647"/>
                </a:lnTo>
                <a:lnTo>
                  <a:pt x="5125" y="605"/>
                </a:lnTo>
                <a:lnTo>
                  <a:pt x="5187" y="561"/>
                </a:lnTo>
                <a:lnTo>
                  <a:pt x="5245" y="513"/>
                </a:lnTo>
                <a:lnTo>
                  <a:pt x="5304" y="462"/>
                </a:lnTo>
                <a:lnTo>
                  <a:pt x="5362" y="408"/>
                </a:lnTo>
                <a:lnTo>
                  <a:pt x="5418" y="351"/>
                </a:lnTo>
                <a:lnTo>
                  <a:pt x="5475" y="289"/>
                </a:lnTo>
                <a:lnTo>
                  <a:pt x="5531" y="222"/>
                </a:lnTo>
                <a:lnTo>
                  <a:pt x="5587" y="153"/>
                </a:lnTo>
                <a:lnTo>
                  <a:pt x="5644" y="80"/>
                </a:lnTo>
                <a:lnTo>
                  <a:pt x="5697" y="3"/>
                </a:lnTo>
                <a:lnTo>
                  <a:pt x="0" y="0"/>
                </a:lnTo>
                <a:lnTo>
                  <a:pt x="0" y="3231"/>
                </a:lnTo>
                <a:lnTo>
                  <a:pt x="20" y="3231"/>
                </a:lnTo>
                <a:lnTo>
                  <a:pt x="20" y="3231"/>
                </a:lnTo>
                <a:lnTo>
                  <a:pt x="35" y="3149"/>
                </a:lnTo>
                <a:lnTo>
                  <a:pt x="55" y="3063"/>
                </a:lnTo>
                <a:lnTo>
                  <a:pt x="76" y="2983"/>
                </a:lnTo>
                <a:lnTo>
                  <a:pt x="102" y="2901"/>
                </a:lnTo>
                <a:lnTo>
                  <a:pt x="102" y="2901"/>
                </a:lnTo>
                <a:lnTo>
                  <a:pt x="124" y="2845"/>
                </a:lnTo>
                <a:lnTo>
                  <a:pt x="145" y="2791"/>
                </a:lnTo>
                <a:lnTo>
                  <a:pt x="169" y="2739"/>
                </a:lnTo>
                <a:lnTo>
                  <a:pt x="193" y="2686"/>
                </a:lnTo>
                <a:lnTo>
                  <a:pt x="220" y="2634"/>
                </a:lnTo>
                <a:lnTo>
                  <a:pt x="247" y="2586"/>
                </a:lnTo>
                <a:lnTo>
                  <a:pt x="278" y="2536"/>
                </a:lnTo>
                <a:lnTo>
                  <a:pt x="309" y="2487"/>
                </a:lnTo>
                <a:lnTo>
                  <a:pt x="342" y="2439"/>
                </a:lnTo>
                <a:lnTo>
                  <a:pt x="378" y="2392"/>
                </a:lnTo>
                <a:lnTo>
                  <a:pt x="415" y="2347"/>
                </a:lnTo>
                <a:lnTo>
                  <a:pt x="453" y="2303"/>
                </a:lnTo>
                <a:lnTo>
                  <a:pt x="493" y="2258"/>
                </a:lnTo>
                <a:lnTo>
                  <a:pt x="535" y="2217"/>
                </a:lnTo>
                <a:lnTo>
                  <a:pt x="578" y="2176"/>
                </a:lnTo>
                <a:lnTo>
                  <a:pt x="624" y="2135"/>
                </a:lnTo>
                <a:lnTo>
                  <a:pt x="624" y="2135"/>
                </a:lnTo>
                <a:close/>
              </a:path>
            </a:pathLst>
          </a:custGeom>
          <a:solidFill>
            <a:schemeClr val="bg1"/>
          </a:solidFill>
          <a:ln w="9525">
            <a:noFill/>
            <a:round/>
            <a:headEnd/>
            <a:tailEnd/>
          </a:ln>
        </p:spPr>
        <p:txBody>
          <a:bodyPr/>
          <a:lstStyle/>
          <a:p>
            <a:pPr algn="ctr" eaLnBrk="0" hangingPunct="0">
              <a:lnSpc>
                <a:spcPct val="85000"/>
              </a:lnSpc>
              <a:defRPr/>
            </a:pPr>
            <a:endParaRPr lang="en-US">
              <a:ea typeface="+mn-ea"/>
              <a:cs typeface="+mn-cs"/>
            </a:endParaRPr>
          </a:p>
        </p:txBody>
      </p:sp>
      <p:sp>
        <p:nvSpPr>
          <p:cNvPr id="7" name="Rectangle 117"/>
          <p:cNvSpPr>
            <a:spLocks noChangeArrowheads="1"/>
          </p:cNvSpPr>
          <p:nvPr/>
        </p:nvSpPr>
        <p:spPr bwMode="gray">
          <a:xfrm>
            <a:off x="0" y="6386513"/>
            <a:ext cx="9144000" cy="471487"/>
          </a:xfrm>
          <a:prstGeom prst="rect">
            <a:avLst/>
          </a:prstGeom>
          <a:solidFill>
            <a:srgbClr val="FFFFFF"/>
          </a:solidFill>
          <a:ln w="9525" algn="ctr">
            <a:noFill/>
            <a:miter lim="800000"/>
            <a:headEnd/>
            <a:tailEnd/>
          </a:ln>
          <a:effectLst/>
        </p:spPr>
        <p:txBody>
          <a:bodyPr lIns="0" tIns="0" rIns="0" bIns="0" anchor="ctr">
            <a:spAutoFit/>
          </a:bodyPr>
          <a:lstStyle/>
          <a:p>
            <a:pPr algn="ctr" eaLnBrk="0" hangingPunct="0">
              <a:lnSpc>
                <a:spcPct val="85000"/>
              </a:lnSpc>
              <a:defRPr/>
            </a:pPr>
            <a:endParaRPr lang="en-US">
              <a:ea typeface="+mn-ea"/>
              <a:cs typeface="+mn-cs"/>
            </a:endParaRPr>
          </a:p>
        </p:txBody>
      </p:sp>
      <p:sp>
        <p:nvSpPr>
          <p:cNvPr id="8" name="Oval 118"/>
          <p:cNvSpPr>
            <a:spLocks noChangeArrowheads="1"/>
          </p:cNvSpPr>
          <p:nvPr/>
        </p:nvSpPr>
        <p:spPr bwMode="gray">
          <a:xfrm>
            <a:off x="7808913" y="5943600"/>
            <a:ext cx="914400" cy="914400"/>
          </a:xfrm>
          <a:prstGeom prst="ellipse">
            <a:avLst/>
          </a:prstGeom>
          <a:solidFill>
            <a:srgbClr val="FFFFFF"/>
          </a:solidFill>
          <a:ln w="9525" algn="ctr">
            <a:noFill/>
            <a:round/>
            <a:headEnd/>
            <a:tailEnd/>
          </a:ln>
          <a:effectLst/>
        </p:spPr>
        <p:txBody>
          <a:bodyPr wrap="none" lIns="0" tIns="0" rIns="0" bIns="0" anchor="ctr">
            <a:spAutoFit/>
          </a:bodyPr>
          <a:lstStyle/>
          <a:p>
            <a:pPr algn="ctr" eaLnBrk="0" hangingPunct="0">
              <a:lnSpc>
                <a:spcPct val="85000"/>
              </a:lnSpc>
              <a:defRPr/>
            </a:pPr>
            <a:endParaRPr lang="en-US">
              <a:ea typeface="+mn-ea"/>
              <a:cs typeface="+mn-cs"/>
            </a:endParaRPr>
          </a:p>
        </p:txBody>
      </p:sp>
      <p:pic>
        <p:nvPicPr>
          <p:cNvPr id="9" name="Picture 119" descr="CBE_CMJN"/>
          <p:cNvPicPr>
            <a:picLocks noChangeAspect="1" noChangeArrowheads="1"/>
          </p:cNvPicPr>
          <p:nvPr/>
        </p:nvPicPr>
        <p:blipFill>
          <a:blip r:embed="rId4" cstate="print"/>
          <a:srcRect/>
          <a:stretch>
            <a:fillRect/>
          </a:stretch>
        </p:blipFill>
        <p:spPr bwMode="gray">
          <a:xfrm>
            <a:off x="7877175" y="6010275"/>
            <a:ext cx="768350" cy="744538"/>
          </a:xfrm>
          <a:prstGeom prst="rect">
            <a:avLst/>
          </a:prstGeom>
          <a:noFill/>
          <a:ln w="9525">
            <a:noFill/>
            <a:miter lim="800000"/>
            <a:headEnd/>
            <a:tailEnd/>
          </a:ln>
        </p:spPr>
      </p:pic>
      <p:pic>
        <p:nvPicPr>
          <p:cNvPr id="10" name="Picture 120" descr="Untitled-1"/>
          <p:cNvPicPr>
            <a:picLocks noChangeAspect="1" noChangeArrowheads="1"/>
          </p:cNvPicPr>
          <p:nvPr/>
        </p:nvPicPr>
        <p:blipFill>
          <a:blip r:embed="rId5" cstate="print"/>
          <a:srcRect/>
          <a:stretch>
            <a:fillRect/>
          </a:stretch>
        </p:blipFill>
        <p:spPr bwMode="gray">
          <a:xfrm>
            <a:off x="5053013" y="6564313"/>
            <a:ext cx="2760662" cy="120650"/>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0" y="1501775"/>
            <a:ext cx="8391525" cy="1038225"/>
          </a:xfrm>
        </p:spPr>
        <p:txBody>
          <a:bodyPr lIns="685800" tIns="91440" bIns="91440" anchor="b">
            <a:spAutoFit/>
          </a:bodyPr>
          <a:lstStyle>
            <a:lvl1pPr fontAlgn="t">
              <a:spcAft>
                <a:spcPct val="20000"/>
              </a:spcAft>
              <a:defRPr sz="2800"/>
            </a:lvl1pPr>
          </a:lstStyle>
          <a:p>
            <a:r>
              <a:rPr lang="fr-FR" altLang="en-US"/>
              <a:t>Main Title</a:t>
            </a:r>
            <a:br>
              <a:rPr lang="fr-FR" altLang="en-US"/>
            </a:br>
            <a:r>
              <a:rPr lang="fr-FR" altLang="en-US"/>
              <a:t>(Arial narrow, </a:t>
            </a:r>
            <a:r>
              <a:rPr lang="en-US" altLang="en-US"/>
              <a:t>28</a:t>
            </a:r>
            <a:r>
              <a:rPr lang="fr-FR" altLang="en-US"/>
              <a:t>pt -Maximum 2 lines)</a:t>
            </a:r>
            <a:endParaRPr lang="fr-FR"/>
          </a:p>
        </p:txBody>
      </p:sp>
      <p:sp>
        <p:nvSpPr>
          <p:cNvPr id="46089" name="Rectangle 9"/>
          <p:cNvSpPr>
            <a:spLocks noGrp="1" noChangeArrowheads="1"/>
          </p:cNvSpPr>
          <p:nvPr>
            <p:ph type="subTitle" sz="quarter" idx="1"/>
          </p:nvPr>
        </p:nvSpPr>
        <p:spPr>
          <a:xfrm>
            <a:off x="0" y="2576513"/>
            <a:ext cx="5367338" cy="788987"/>
          </a:xfrm>
        </p:spPr>
        <p:txBody>
          <a:bodyPr lIns="685800" tIns="91440" bIns="91440">
            <a:spAutoFit/>
          </a:bodyPr>
          <a:lstStyle>
            <a:lvl1pPr>
              <a:buClrTx/>
              <a:buFontTx/>
              <a:buNone/>
              <a:defRPr b="1">
                <a:latin typeface="Arial Narrow" pitchFamily="34" charset="0"/>
              </a:defRPr>
            </a:lvl1pPr>
          </a:lstStyle>
          <a:p>
            <a:r>
              <a:rPr lang="fr-FR" altLang="en-US"/>
              <a:t>Sub-title (date, name)</a:t>
            </a:r>
          </a:p>
          <a:p>
            <a:r>
              <a:rPr lang="fr-FR" altLang="en-US"/>
              <a:t>Arial</a:t>
            </a:r>
            <a:r>
              <a:rPr lang="en-US" altLang="en-US"/>
              <a:t> Narrow, M</a:t>
            </a:r>
            <a:r>
              <a:rPr lang="fr-FR" altLang="en-US"/>
              <a:t>aximum 2 lines</a:t>
            </a:r>
            <a:endParaRPr lang="fr-F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CE3AA3A2-CAE0-40E6-8C9F-72E81B44A68F}" type="slidenum">
              <a:rPr lang="en-US"/>
              <a:pPr>
                <a:defRPr/>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136525"/>
            <a:ext cx="2178050" cy="5989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4475" y="136525"/>
            <a:ext cx="6383338" cy="5989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E3811788-64A3-44B8-8030-DF2A366D5C66}" type="slidenum">
              <a:rPr lang="en-US"/>
              <a:pPr>
                <a:defRPr/>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44475" y="1265238"/>
            <a:ext cx="8713788" cy="4860925"/>
          </a:xfrm>
        </p:spPr>
        <p:txBody>
          <a:bodyPr/>
          <a:lstStyle/>
          <a:p>
            <a:pPr lvl="0"/>
            <a:endParaRPr lang="en-US" noProof="0" smtClean="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F0A95784-1BCD-4494-A041-009CEFD61BB1}" type="slidenum">
              <a:rPr lang="en-US"/>
              <a:pPr>
                <a:defRPr/>
              </a:pPr>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8FEB340-1270-485C-B614-5F4BDDA044DE}" type="slidenum">
              <a:rPr lang="en-US"/>
              <a:pPr>
                <a:defRPr/>
              </a:pPr>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7B101B1-43A3-4F68-8FF5-89B248584124}" type="slidenum">
              <a:rPr lang="en-US"/>
              <a:pPr>
                <a:defRPr/>
              </a:pPr>
              <a:t>‹#›</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475" y="136525"/>
            <a:ext cx="8713788" cy="59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33020149-1A45-4B74-8394-ADAF5725398D}" type="slidenum">
              <a:rPr lang="en-US"/>
              <a:pPr>
                <a:defRPr/>
              </a:pPr>
              <a:t>‹#›</a:t>
            </a:fld>
            <a:endParaRPr lang="en-US"/>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AE72FC40-BA65-4A86-8DAC-7CB69408270E}" type="slidenum">
              <a:rPr lang="en-US"/>
              <a:pPr>
                <a:defRPr/>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3EC280CA-6467-46D3-8E6D-78E96455CC8F}" type="slidenum">
              <a:rPr lang="en-US"/>
              <a:pPr>
                <a:defRPr/>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4475" y="1265238"/>
            <a:ext cx="4279900"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6775" y="1265238"/>
            <a:ext cx="4281488"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093D6B4-98C0-48FC-92BE-3509B600C61F}" type="slidenum">
              <a:rPr lang="en-US"/>
              <a:pPr>
                <a:defRPr/>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8" name="Rectangle 103"/>
          <p:cNvSpPr>
            <a:spLocks noGrp="1" noChangeArrowheads="1"/>
          </p:cNvSpPr>
          <p:nvPr>
            <p:ph type="sldNum" sz="quarter" idx="11"/>
          </p:nvPr>
        </p:nvSpPr>
        <p:spPr>
          <a:ln/>
        </p:spPr>
        <p:txBody>
          <a:bodyPr/>
          <a:lstStyle>
            <a:lvl1pPr>
              <a:defRPr/>
            </a:lvl1pPr>
          </a:lstStyle>
          <a:p>
            <a:pPr>
              <a:defRPr/>
            </a:pPr>
            <a:fld id="{EED565F7-0839-4A7B-B3CC-C8DD0CD2058C}" type="slidenum">
              <a:rPr lang="en-US"/>
              <a:pPr>
                <a:defRPr/>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D2681CC5-53B3-4CEB-A21C-A6B122A25B34}" type="slidenum">
              <a:rPr lang="en-US"/>
              <a:pPr>
                <a:defRPr/>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3" name="Rectangle 103"/>
          <p:cNvSpPr>
            <a:spLocks noGrp="1" noChangeArrowheads="1"/>
          </p:cNvSpPr>
          <p:nvPr>
            <p:ph type="sldNum" sz="quarter" idx="11"/>
          </p:nvPr>
        </p:nvSpPr>
        <p:spPr>
          <a:ln/>
        </p:spPr>
        <p:txBody>
          <a:bodyPr/>
          <a:lstStyle>
            <a:lvl1pPr>
              <a:defRPr/>
            </a:lvl1pPr>
          </a:lstStyle>
          <a:p>
            <a:pPr>
              <a:defRPr/>
            </a:pPr>
            <a:fld id="{890B3B4D-6A6E-4577-80C0-9AEB1A69BD0D}" type="slidenum">
              <a:rPr lang="en-US"/>
              <a:pPr>
                <a:defRPr/>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C847F39-586C-4F30-91CC-44F2D51FFEE7}" type="slidenum">
              <a:rPr lang="en-US"/>
              <a:pPr>
                <a:defRPr/>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E4D326F6-A79F-44C9-9D70-349132F84786}" type="slidenum">
              <a:rPr lang="en-US"/>
              <a:pPr>
                <a:defRPr/>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45157" name="Rectangle 101"/>
          <p:cNvSpPr>
            <a:spLocks noGrp="1" noChangeArrowheads="1"/>
          </p:cNvSpPr>
          <p:nvPr>
            <p:ph type="dt" sz="half" idx="2"/>
          </p:nvPr>
        </p:nvSpPr>
        <p:spPr bwMode="auto">
          <a:xfrm>
            <a:off x="6877050" y="6686550"/>
            <a:ext cx="1836738" cy="103188"/>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pitchFamily="34" charset="0"/>
                <a:ea typeface="+mn-ea"/>
                <a:cs typeface="+mn-cs"/>
              </a:defRPr>
            </a:lvl1pPr>
          </a:lstStyle>
          <a:p>
            <a:pPr>
              <a:defRPr/>
            </a:pPr>
            <a:r>
              <a:rPr lang="fr-FR" dirty="0"/>
              <a:t>© 2010 Capgemini - All rights reserved</a:t>
            </a:r>
            <a:endParaRPr lang="en-US" dirty="0"/>
          </a:p>
        </p:txBody>
      </p:sp>
      <p:sp>
        <p:nvSpPr>
          <p:cNvPr id="45159" name="Rectangle 103"/>
          <p:cNvSpPr>
            <a:spLocks noGrp="1" noChangeArrowheads="1"/>
          </p:cNvSpPr>
          <p:nvPr>
            <p:ph type="sldNum" sz="quarter" idx="4"/>
          </p:nvPr>
        </p:nvSpPr>
        <p:spPr bwMode="auto">
          <a:xfrm>
            <a:off x="8769350" y="6673850"/>
            <a:ext cx="238125" cy="130175"/>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1000">
                <a:solidFill>
                  <a:srgbClr val="000000"/>
                </a:solidFill>
                <a:latin typeface="Arial" charset="0"/>
                <a:ea typeface="+mn-ea"/>
                <a:cs typeface="+mn-cs"/>
              </a:defRPr>
            </a:lvl1pPr>
          </a:lstStyle>
          <a:p>
            <a:pPr>
              <a:defRPr/>
            </a:pPr>
            <a:fld id="{DA7989BE-E6B4-474D-BF76-99F91247D79C}" type="slidenum">
              <a:rPr lang="en-US"/>
              <a:pPr>
                <a:defRPr/>
              </a:pPr>
              <a:t>‹#›</a:t>
            </a:fld>
            <a:endParaRPr lang="en-US"/>
          </a:p>
        </p:txBody>
      </p:sp>
      <p:sp>
        <p:nvSpPr>
          <p:cNvPr id="45138" name="Line 82"/>
          <p:cNvSpPr>
            <a:spLocks noChangeShapeType="1"/>
          </p:cNvSpPr>
          <p:nvPr/>
        </p:nvSpPr>
        <p:spPr bwMode="auto">
          <a:xfrm>
            <a:off x="1588" y="776288"/>
            <a:ext cx="9142412" cy="0"/>
          </a:xfrm>
          <a:prstGeom prst="line">
            <a:avLst/>
          </a:prstGeom>
          <a:noFill/>
          <a:ln w="25400">
            <a:solidFill>
              <a:schemeClr val="folHlink"/>
            </a:solidFill>
            <a:round/>
            <a:headEnd/>
            <a:tailEnd/>
          </a:ln>
          <a:effectLst/>
        </p:spPr>
        <p:txBody>
          <a:bodyPr wrap="none" anchor="ctr"/>
          <a:lstStyle/>
          <a:p>
            <a:pPr algn="ctr" eaLnBrk="0" hangingPunct="0">
              <a:lnSpc>
                <a:spcPct val="85000"/>
              </a:lnSpc>
              <a:defRPr/>
            </a:pPr>
            <a:endParaRPr lang="en-US">
              <a:ea typeface="+mn-ea"/>
              <a:cs typeface="+mn-cs"/>
            </a:endParaRPr>
          </a:p>
        </p:txBody>
      </p:sp>
      <p:sp>
        <p:nvSpPr>
          <p:cNvPr id="1030" name="Rectangle 134"/>
          <p:cNvSpPr>
            <a:spLocks noGrp="1" noChangeArrowheads="1"/>
          </p:cNvSpPr>
          <p:nvPr>
            <p:ph type="title"/>
          </p:nvPr>
        </p:nvSpPr>
        <p:spPr bwMode="auto">
          <a:xfrm>
            <a:off x="244475" y="136525"/>
            <a:ext cx="8713788"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1" name="Rectangle 135"/>
          <p:cNvSpPr>
            <a:spLocks noGrp="1" noChangeArrowheads="1"/>
          </p:cNvSpPr>
          <p:nvPr>
            <p:ph type="body" idx="1"/>
          </p:nvPr>
        </p:nvSpPr>
        <p:spPr bwMode="auto">
          <a:xfrm>
            <a:off x="244475" y="1265238"/>
            <a:ext cx="8713788" cy="486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pic>
        <p:nvPicPr>
          <p:cNvPr id="1032" name="Picture 138" descr="OK_Capgemini"/>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158750" y="6392863"/>
            <a:ext cx="1439863" cy="339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Lst>
  <p:transition>
    <p:wipe dir="r"/>
  </p:transition>
  <p:hf hdr="0" ftr="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Narrow" pitchFamily="34" charset="0"/>
        </a:defRPr>
      </a:lvl2pPr>
      <a:lvl3pPr algn="l" rtl="0" eaLnBrk="0" fontAlgn="base" hangingPunct="0">
        <a:spcBef>
          <a:spcPct val="0"/>
        </a:spcBef>
        <a:spcAft>
          <a:spcPct val="0"/>
        </a:spcAft>
        <a:defRPr sz="2400" b="1">
          <a:solidFill>
            <a:schemeClr val="tx2"/>
          </a:solidFill>
          <a:latin typeface="Arial Narrow" pitchFamily="34" charset="0"/>
        </a:defRPr>
      </a:lvl3pPr>
      <a:lvl4pPr algn="l" rtl="0" eaLnBrk="0" fontAlgn="base" hangingPunct="0">
        <a:spcBef>
          <a:spcPct val="0"/>
        </a:spcBef>
        <a:spcAft>
          <a:spcPct val="0"/>
        </a:spcAft>
        <a:defRPr sz="2400" b="1">
          <a:solidFill>
            <a:schemeClr val="tx2"/>
          </a:solidFill>
          <a:latin typeface="Arial Narrow" pitchFamily="34" charset="0"/>
        </a:defRPr>
      </a:lvl4pPr>
      <a:lvl5pPr algn="l" rtl="0" eaLnBrk="0" fontAlgn="base" hangingPunct="0">
        <a:spcBef>
          <a:spcPct val="0"/>
        </a:spcBef>
        <a:spcAft>
          <a:spcPct val="0"/>
        </a:spcAft>
        <a:defRPr sz="2400" b="1">
          <a:solidFill>
            <a:schemeClr val="tx2"/>
          </a:solidFill>
          <a:latin typeface="Arial Narrow" pitchFamily="34" charset="0"/>
        </a:defRPr>
      </a:lvl5pPr>
      <a:lvl6pPr marL="457200" algn="l" rtl="0" eaLnBrk="0" fontAlgn="base" hangingPunct="0">
        <a:spcBef>
          <a:spcPct val="0"/>
        </a:spcBef>
        <a:spcAft>
          <a:spcPct val="0"/>
        </a:spcAft>
        <a:defRPr sz="2400" b="1">
          <a:solidFill>
            <a:schemeClr val="tx2"/>
          </a:solidFill>
          <a:latin typeface="Arial Narrow" pitchFamily="34" charset="0"/>
        </a:defRPr>
      </a:lvl6pPr>
      <a:lvl7pPr marL="914400" algn="l" rtl="0" eaLnBrk="0" fontAlgn="base" hangingPunct="0">
        <a:spcBef>
          <a:spcPct val="0"/>
        </a:spcBef>
        <a:spcAft>
          <a:spcPct val="0"/>
        </a:spcAft>
        <a:defRPr sz="2400" b="1">
          <a:solidFill>
            <a:schemeClr val="tx2"/>
          </a:solidFill>
          <a:latin typeface="Arial Narrow" pitchFamily="34" charset="0"/>
        </a:defRPr>
      </a:lvl7pPr>
      <a:lvl8pPr marL="1371600" algn="l" rtl="0" eaLnBrk="0" fontAlgn="base" hangingPunct="0">
        <a:spcBef>
          <a:spcPct val="0"/>
        </a:spcBef>
        <a:spcAft>
          <a:spcPct val="0"/>
        </a:spcAft>
        <a:defRPr sz="2400" b="1">
          <a:solidFill>
            <a:schemeClr val="tx2"/>
          </a:solidFill>
          <a:latin typeface="Arial Narrow" pitchFamily="34" charset="0"/>
        </a:defRPr>
      </a:lvl8pPr>
      <a:lvl9pPr marL="1828800" algn="l" rtl="0" eaLnBrk="0" fontAlgn="base" hangingPunct="0">
        <a:spcBef>
          <a:spcPct val="0"/>
        </a:spcBef>
        <a:spcAft>
          <a:spcPct val="0"/>
        </a:spcAft>
        <a:defRPr sz="2400" b="1">
          <a:solidFill>
            <a:schemeClr val="tx2"/>
          </a:solidFill>
          <a:latin typeface="Arial Narrow" pitchFamily="34" charset="0"/>
        </a:defRPr>
      </a:lvl9pPr>
    </p:titleStyle>
    <p:bodyStyle>
      <a:lvl1pPr marL="342900" indent="-342900" algn="l" rtl="0" eaLnBrk="0" fontAlgn="base" hangingPunct="0">
        <a:spcBef>
          <a:spcPct val="0"/>
        </a:spcBef>
        <a:spcAft>
          <a:spcPct val="20000"/>
        </a:spcAft>
        <a:buClr>
          <a:schemeClr val="accent2"/>
        </a:buClr>
        <a:buFont typeface="Wingdings" pitchFamily="2" charset="2"/>
        <a:defRPr>
          <a:solidFill>
            <a:schemeClr val="tx1"/>
          </a:solidFill>
          <a:latin typeface="+mn-lt"/>
          <a:ea typeface="+mn-ea"/>
          <a:cs typeface="+mn-cs"/>
        </a:defRPr>
      </a:lvl1pPr>
      <a:lvl2pPr marL="163513" indent="-161925" algn="l" rtl="0" eaLnBrk="0" fontAlgn="base" hangingPunct="0">
        <a:spcBef>
          <a:spcPct val="0"/>
        </a:spcBef>
        <a:spcAft>
          <a:spcPct val="20000"/>
        </a:spcAft>
        <a:buClr>
          <a:schemeClr val="tx2"/>
        </a:buClr>
        <a:buFont typeface="Wingdings" pitchFamily="2" charset="2"/>
        <a:buChar char="§"/>
        <a:defRPr sz="1600">
          <a:solidFill>
            <a:schemeClr val="tx1"/>
          </a:solidFill>
          <a:latin typeface="+mn-lt"/>
        </a:defRPr>
      </a:lvl2pPr>
      <a:lvl3pPr marL="344488" indent="-179388" algn="l" rtl="0" eaLnBrk="0" fontAlgn="base" hangingPunct="0">
        <a:spcBef>
          <a:spcPct val="0"/>
        </a:spcBef>
        <a:spcAft>
          <a:spcPct val="20000"/>
        </a:spcAft>
        <a:buClr>
          <a:schemeClr val="tx2"/>
        </a:buClr>
        <a:buChar char="•"/>
        <a:defRPr sz="1400">
          <a:solidFill>
            <a:schemeClr val="tx1"/>
          </a:solidFill>
          <a:latin typeface="+mn-lt"/>
        </a:defRPr>
      </a:lvl3pPr>
      <a:lvl4pPr marL="525463" indent="-179388" algn="l" rtl="0" eaLnBrk="0" fontAlgn="base" hangingPunct="0">
        <a:spcBef>
          <a:spcPct val="0"/>
        </a:spcBef>
        <a:spcAft>
          <a:spcPct val="20000"/>
        </a:spcAft>
        <a:buClr>
          <a:schemeClr val="tx2"/>
        </a:buClr>
        <a:buFont typeface="Symbol" pitchFamily="18" charset="2"/>
        <a:buChar char="-"/>
        <a:defRPr sz="1400">
          <a:solidFill>
            <a:schemeClr val="tx1"/>
          </a:solidFill>
          <a:latin typeface="+mn-lt"/>
        </a:defRPr>
      </a:lvl4pPr>
      <a:lvl5pPr marL="6873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5pPr>
      <a:lvl6pPr marL="11445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a:xfrm>
            <a:off x="0" y="2014935"/>
            <a:ext cx="8391525" cy="615553"/>
          </a:xfrm>
        </p:spPr>
        <p:txBody>
          <a:bodyPr/>
          <a:lstStyle/>
          <a:p>
            <a:r>
              <a:rPr lang="en-US" altLang="zh-CN" smtClean="0">
                <a:ea typeface="宋体" charset="-122"/>
              </a:rPr>
              <a:t>COS &amp; TAB</a:t>
            </a:r>
            <a:endParaRPr lang="en-US" altLang="zh-CN" dirty="0" smtClean="0">
              <a:ea typeface="宋体" charset="-122"/>
            </a:endParaRPr>
          </a:p>
        </p:txBody>
      </p:sp>
      <p:sp>
        <p:nvSpPr>
          <p:cNvPr id="19458" name="Rectangle 5"/>
          <p:cNvSpPr>
            <a:spLocks noGrp="1" noChangeArrowheads="1"/>
          </p:cNvSpPr>
          <p:nvPr>
            <p:ph type="subTitle" idx="1"/>
          </p:nvPr>
        </p:nvSpPr>
        <p:spPr>
          <a:xfrm>
            <a:off x="0" y="2795588"/>
            <a:ext cx="5367338" cy="461665"/>
          </a:xfrm>
        </p:spPr>
        <p:txBody>
          <a:bodyPr/>
          <a:lstStyle/>
          <a:p>
            <a:pPr marL="0" indent="0"/>
            <a:endParaRPr lang="en-US" altLang="zh-CN" dirty="0" smtClean="0">
              <a:ea typeface="宋体" charset="-122"/>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Workshop 1</a:t>
            </a:r>
            <a:endParaRPr lang="en-GB" smtClean="0"/>
          </a:p>
        </p:txBody>
      </p:sp>
      <p:sp>
        <p:nvSpPr>
          <p:cNvPr id="13315" name="Content Placeholder 2"/>
          <p:cNvSpPr>
            <a:spLocks noGrp="1"/>
          </p:cNvSpPr>
          <p:nvPr>
            <p:ph idx="1"/>
          </p:nvPr>
        </p:nvSpPr>
        <p:spPr/>
        <p:txBody>
          <a:bodyPr/>
          <a:lstStyle/>
          <a:p>
            <a:endParaRPr lang="en-US" sz="1800" smtClean="0"/>
          </a:p>
          <a:p>
            <a:r>
              <a:rPr lang="en-US" sz="1800" smtClean="0"/>
              <a:t>Design a composite screen in T24 to launch the given enquiries</a:t>
            </a:r>
          </a:p>
          <a:p>
            <a:pPr lvl="1"/>
            <a:endParaRPr lang="en-US" sz="1800" smtClean="0"/>
          </a:p>
          <a:p>
            <a:pPr lvl="1"/>
            <a:r>
              <a:rPr lang="en-US" sz="1800" smtClean="0"/>
              <a:t>The enquiry to be launched on the left frame is LD.COMMITMENT.DRAWING</a:t>
            </a:r>
          </a:p>
          <a:p>
            <a:pPr lvl="1"/>
            <a:endParaRPr lang="en-US" sz="1800" smtClean="0"/>
          </a:p>
          <a:p>
            <a:pPr lvl="1"/>
            <a:r>
              <a:rPr lang="en-US" sz="1800" smtClean="0"/>
              <a:t>The enquiry to be launched on the right frame is LD.LOAN.TODAY</a:t>
            </a:r>
          </a:p>
        </p:txBody>
      </p:sp>
      <p:sp>
        <p:nvSpPr>
          <p:cNvPr id="13316" name="Slide Number Placeholder 3"/>
          <p:cNvSpPr>
            <a:spLocks noGrp="1"/>
          </p:cNvSpPr>
          <p:nvPr>
            <p:ph type="sldNum" sz="quarter" idx="10"/>
          </p:nvPr>
        </p:nvSpPr>
        <p:spPr>
          <a:noFill/>
        </p:spPr>
        <p:txBody>
          <a:bodyPr/>
          <a:lstStyle/>
          <a:p>
            <a:r>
              <a:rPr lang="en-GB" smtClean="0">
                <a:latin typeface="Arial" charset="0"/>
              </a:rPr>
              <a:t>Slide </a:t>
            </a:r>
            <a:fld id="{55D8D20D-261A-44A7-85BA-61B371998D48}" type="slidenum">
              <a:rPr lang="en-GB" smtClean="0">
                <a:latin typeface="Arial" charset="0"/>
              </a:rPr>
              <a:pPr/>
              <a:t>9</a:t>
            </a:fld>
            <a:endParaRPr lang="en-GB" smtClean="0">
              <a:latin typeface="Arial" charset="0"/>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Design the Composite Screen</a:t>
            </a:r>
            <a:endParaRPr lang="en-GB" smtClean="0"/>
          </a:p>
        </p:txBody>
      </p:sp>
      <p:sp>
        <p:nvSpPr>
          <p:cNvPr id="14339" name="Slide Number Placeholder 3"/>
          <p:cNvSpPr>
            <a:spLocks noGrp="1"/>
          </p:cNvSpPr>
          <p:nvPr>
            <p:ph type="sldNum" sz="quarter" idx="10"/>
          </p:nvPr>
        </p:nvSpPr>
        <p:spPr>
          <a:noFill/>
        </p:spPr>
        <p:txBody>
          <a:bodyPr/>
          <a:lstStyle/>
          <a:p>
            <a:r>
              <a:rPr lang="en-GB" smtClean="0">
                <a:latin typeface="Arial" charset="0"/>
              </a:rPr>
              <a:t>Slide </a:t>
            </a:r>
            <a:fld id="{4028FF2E-CB92-4964-A8CC-929F271887FD}" type="slidenum">
              <a:rPr lang="en-GB" smtClean="0">
                <a:latin typeface="Arial" charset="0"/>
              </a:rPr>
              <a:pPr/>
              <a:t>10</a:t>
            </a:fld>
            <a:endParaRPr lang="en-GB" smtClean="0">
              <a:latin typeface="Arial" charset="0"/>
            </a:endParaRPr>
          </a:p>
        </p:txBody>
      </p:sp>
      <p:sp>
        <p:nvSpPr>
          <p:cNvPr id="8" name="Rectangle 3"/>
          <p:cNvSpPr txBox="1">
            <a:spLocks noChangeArrowheads="1"/>
          </p:cNvSpPr>
          <p:nvPr/>
        </p:nvSpPr>
        <p:spPr bwMode="auto">
          <a:xfrm>
            <a:off x="514350" y="14287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r>
              <a:rPr lang="en-US" sz="1800" kern="0" dirty="0">
                <a:solidFill>
                  <a:srgbClr val="015294"/>
                </a:solidFill>
                <a:latin typeface="+mn-lt"/>
              </a:rPr>
              <a:t>Create a composite screen as shown in the sample output </a:t>
            </a:r>
            <a:endParaRPr lang="en-US" sz="1800" kern="0" dirty="0">
              <a:solidFill>
                <a:srgbClr val="015294"/>
              </a:solidFill>
              <a:latin typeface="Arial" pitchFamily="34" charset="0"/>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
        <p:nvSpPr>
          <p:cNvPr id="11" name="Down Arrow 10"/>
          <p:cNvSpPr/>
          <p:nvPr/>
        </p:nvSpPr>
        <p:spPr>
          <a:xfrm flipV="1">
            <a:off x="1143000" y="1857375"/>
            <a:ext cx="220663" cy="398463"/>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342" name="TextBox 12"/>
          <p:cNvSpPr txBox="1">
            <a:spLocks noChangeArrowheads="1"/>
          </p:cNvSpPr>
          <p:nvPr/>
        </p:nvSpPr>
        <p:spPr bwMode="auto">
          <a:xfrm>
            <a:off x="357188" y="1428750"/>
            <a:ext cx="2214562" cy="338138"/>
          </a:xfrm>
          <a:prstGeom prst="rect">
            <a:avLst/>
          </a:prstGeom>
          <a:noFill/>
          <a:ln w="9525">
            <a:noFill/>
            <a:miter lim="800000"/>
            <a:headEnd/>
            <a:tailEnd/>
          </a:ln>
        </p:spPr>
        <p:txBody>
          <a:bodyPr>
            <a:spAutoFit/>
          </a:bodyPr>
          <a:lstStyle/>
          <a:p>
            <a:r>
              <a:rPr lang="en-US" sz="1600"/>
              <a:t>Frame for Banner</a:t>
            </a:r>
            <a:r>
              <a:rPr lang="en-US"/>
              <a:t> </a:t>
            </a:r>
            <a:endParaRPr lang="en-GB"/>
          </a:p>
        </p:txBody>
      </p:sp>
      <p:sp>
        <p:nvSpPr>
          <p:cNvPr id="13" name="Down Arrow 12"/>
          <p:cNvSpPr/>
          <p:nvPr/>
        </p:nvSpPr>
        <p:spPr>
          <a:xfrm>
            <a:off x="1143000" y="5572125"/>
            <a:ext cx="214313" cy="279400"/>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344" name="TextBox 15"/>
          <p:cNvSpPr txBox="1">
            <a:spLocks noChangeArrowheads="1"/>
          </p:cNvSpPr>
          <p:nvPr/>
        </p:nvSpPr>
        <p:spPr bwMode="auto">
          <a:xfrm>
            <a:off x="428625" y="5929313"/>
            <a:ext cx="1857375" cy="338137"/>
          </a:xfrm>
          <a:prstGeom prst="rect">
            <a:avLst/>
          </a:prstGeom>
          <a:noFill/>
          <a:ln w="9525">
            <a:noFill/>
            <a:miter lim="800000"/>
            <a:headEnd/>
            <a:tailEnd/>
          </a:ln>
        </p:spPr>
        <p:txBody>
          <a:bodyPr>
            <a:spAutoFit/>
          </a:bodyPr>
          <a:lstStyle/>
          <a:p>
            <a:r>
              <a:rPr lang="en-US" sz="1600"/>
              <a:t>Frame for menu</a:t>
            </a:r>
            <a:r>
              <a:rPr lang="en-US"/>
              <a:t> </a:t>
            </a:r>
            <a:endParaRPr lang="en-GB"/>
          </a:p>
        </p:txBody>
      </p:sp>
      <p:sp>
        <p:nvSpPr>
          <p:cNvPr id="14345" name="TextBox 14"/>
          <p:cNvSpPr txBox="1">
            <a:spLocks noChangeArrowheads="1"/>
          </p:cNvSpPr>
          <p:nvPr/>
        </p:nvSpPr>
        <p:spPr bwMode="auto">
          <a:xfrm>
            <a:off x="7358063" y="3071813"/>
            <a:ext cx="2214562" cy="338137"/>
          </a:xfrm>
          <a:prstGeom prst="rect">
            <a:avLst/>
          </a:prstGeom>
          <a:noFill/>
          <a:ln w="9525">
            <a:noFill/>
            <a:miter lim="800000"/>
            <a:headEnd/>
            <a:tailEnd/>
          </a:ln>
        </p:spPr>
        <p:txBody>
          <a:bodyPr>
            <a:spAutoFit/>
          </a:bodyPr>
          <a:lstStyle/>
          <a:p>
            <a:r>
              <a:rPr lang="en-US" sz="1600" dirty="0"/>
              <a:t>Frame for enquiry</a:t>
            </a:r>
            <a:endParaRPr lang="en-GB" dirty="0"/>
          </a:p>
        </p:txBody>
      </p:sp>
      <p:sp>
        <p:nvSpPr>
          <p:cNvPr id="16" name="Down Arrow 15"/>
          <p:cNvSpPr/>
          <p:nvPr/>
        </p:nvSpPr>
        <p:spPr>
          <a:xfrm rot="16200000">
            <a:off x="7085013" y="3059112"/>
            <a:ext cx="166688" cy="334963"/>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Down Arrow 16"/>
          <p:cNvSpPr/>
          <p:nvPr/>
        </p:nvSpPr>
        <p:spPr>
          <a:xfrm rot="16200000">
            <a:off x="7085013" y="4987925"/>
            <a:ext cx="166687" cy="334963"/>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348" name="TextBox 17"/>
          <p:cNvSpPr txBox="1">
            <a:spLocks noChangeArrowheads="1"/>
          </p:cNvSpPr>
          <p:nvPr/>
        </p:nvSpPr>
        <p:spPr bwMode="auto">
          <a:xfrm>
            <a:off x="7429500" y="4929188"/>
            <a:ext cx="2214563" cy="338137"/>
          </a:xfrm>
          <a:prstGeom prst="rect">
            <a:avLst/>
          </a:prstGeom>
          <a:noFill/>
          <a:ln w="9525">
            <a:noFill/>
            <a:miter lim="800000"/>
            <a:headEnd/>
            <a:tailEnd/>
          </a:ln>
        </p:spPr>
        <p:txBody>
          <a:bodyPr>
            <a:spAutoFit/>
          </a:bodyPr>
          <a:lstStyle/>
          <a:p>
            <a:r>
              <a:rPr lang="en-US" sz="1600"/>
              <a:t>Blank Frame</a:t>
            </a:r>
            <a:endParaRPr lang="en-GB"/>
          </a:p>
        </p:txBody>
      </p:sp>
      <p:pic>
        <p:nvPicPr>
          <p:cNvPr id="14349" name="Picture 14"/>
          <p:cNvPicPr>
            <a:picLocks noChangeAspect="1" noChangeArrowheads="1"/>
          </p:cNvPicPr>
          <p:nvPr/>
        </p:nvPicPr>
        <p:blipFill>
          <a:blip r:embed="rId3" cstate="print"/>
          <a:srcRect/>
          <a:stretch>
            <a:fillRect/>
          </a:stretch>
        </p:blipFill>
        <p:spPr bwMode="auto">
          <a:xfrm>
            <a:off x="714375" y="2357438"/>
            <a:ext cx="6257925" cy="3171825"/>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r>
              <a:rPr lang="en-GB" smtClean="0">
                <a:latin typeface="Arial" charset="0"/>
              </a:rPr>
              <a:t>Slide </a:t>
            </a:r>
            <a:fld id="{E3943568-4DCF-4B49-BDFA-C35848D4FAD4}" type="slidenum">
              <a:rPr lang="en-GB" smtClean="0">
                <a:latin typeface="Arial" charset="0"/>
              </a:rPr>
              <a:pPr/>
              <a:t>11</a:t>
            </a:fld>
            <a:endParaRPr lang="en-GB" smtClean="0">
              <a:latin typeface="Arial" charset="0"/>
            </a:endParaRPr>
          </a:p>
        </p:txBody>
      </p:sp>
      <p:sp>
        <p:nvSpPr>
          <p:cNvPr id="15363" name="Title 1"/>
          <p:cNvSpPr>
            <a:spLocks noGrp="1"/>
          </p:cNvSpPr>
          <p:nvPr>
            <p:ph type="title"/>
          </p:nvPr>
        </p:nvSpPr>
        <p:spPr>
          <a:xfrm>
            <a:off x="76200" y="71438"/>
            <a:ext cx="7010400" cy="381000"/>
          </a:xfrm>
        </p:spPr>
        <p:txBody>
          <a:bodyPr/>
          <a:lstStyle/>
          <a:p>
            <a:r>
              <a:rPr lang="en-US" smtClean="0"/>
              <a:t>Create  the Composite Screen</a:t>
            </a:r>
            <a:endParaRPr lang="en-GB" smtClean="0"/>
          </a:p>
        </p:txBody>
      </p:sp>
      <p:pic>
        <p:nvPicPr>
          <p:cNvPr id="7" name="Picture 6"/>
          <p:cNvPicPr/>
          <p:nvPr/>
        </p:nvPicPr>
        <p:blipFill>
          <a:blip r:embed="rId3" cstate="print"/>
          <a:srcRect t="6388" r="67262" b="66288"/>
          <a:stretch>
            <a:fillRect/>
          </a:stretch>
        </p:blipFill>
        <p:spPr bwMode="auto">
          <a:xfrm>
            <a:off x="737024" y="986715"/>
            <a:ext cx="2980600" cy="1461061"/>
          </a:xfrm>
          <a:prstGeom prst="rect">
            <a:avLst/>
          </a:prstGeom>
          <a:noFill/>
          <a:ln w="9525">
            <a:noFill/>
            <a:miter lim="800000"/>
            <a:headEnd/>
            <a:tailEnd/>
          </a:ln>
        </p:spPr>
      </p:pic>
      <p:sp>
        <p:nvSpPr>
          <p:cNvPr id="6" name="Rectangle 5"/>
          <p:cNvSpPr/>
          <p:nvPr/>
        </p:nvSpPr>
        <p:spPr>
          <a:xfrm>
            <a:off x="722956" y="1181686"/>
            <a:ext cx="2071688" cy="357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7"/>
          <p:cNvPicPr/>
          <p:nvPr/>
        </p:nvPicPr>
        <p:blipFill>
          <a:blip r:embed="rId4" cstate="print"/>
          <a:srcRect r="36086" b="61433"/>
          <a:stretch>
            <a:fillRect/>
          </a:stretch>
        </p:blipFill>
        <p:spPr bwMode="auto">
          <a:xfrm>
            <a:off x="737024" y="2785512"/>
            <a:ext cx="7591050" cy="317919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r>
              <a:rPr lang="en-GB" smtClean="0">
                <a:latin typeface="Arial" charset="0"/>
              </a:rPr>
              <a:t>Slide </a:t>
            </a:r>
            <a:fld id="{D69F2985-B58A-46BB-9668-A0F44F975874}" type="slidenum">
              <a:rPr lang="en-GB" smtClean="0">
                <a:latin typeface="Arial" charset="0"/>
              </a:rPr>
              <a:pPr/>
              <a:t>12</a:t>
            </a:fld>
            <a:endParaRPr lang="en-GB" smtClean="0">
              <a:latin typeface="Arial" charset="0"/>
            </a:endParaRPr>
          </a:p>
        </p:txBody>
      </p:sp>
      <p:sp>
        <p:nvSpPr>
          <p:cNvPr id="16387" name="Title 1"/>
          <p:cNvSpPr>
            <a:spLocks noGrp="1"/>
          </p:cNvSpPr>
          <p:nvPr>
            <p:ph type="title"/>
          </p:nvPr>
        </p:nvSpPr>
        <p:spPr/>
        <p:txBody>
          <a:bodyPr/>
          <a:lstStyle/>
          <a:p>
            <a:r>
              <a:rPr lang="en-US" smtClean="0"/>
              <a:t>Create  the Composite Screen</a:t>
            </a:r>
            <a:endParaRPr lang="en-GB" smtClean="0"/>
          </a:p>
        </p:txBody>
      </p:sp>
      <p:pic>
        <p:nvPicPr>
          <p:cNvPr id="16388" name="Picture 7"/>
          <p:cNvPicPr>
            <a:picLocks noChangeAspect="1" noChangeArrowheads="1"/>
          </p:cNvPicPr>
          <p:nvPr/>
        </p:nvPicPr>
        <p:blipFill>
          <a:blip r:embed="rId3" cstate="print"/>
          <a:srcRect/>
          <a:stretch>
            <a:fillRect/>
          </a:stretch>
        </p:blipFill>
        <p:spPr bwMode="auto">
          <a:xfrm>
            <a:off x="428625" y="1143000"/>
            <a:ext cx="4448175" cy="4314825"/>
          </a:xfrm>
          <a:prstGeom prst="rect">
            <a:avLst/>
          </a:prstGeom>
          <a:noFill/>
          <a:ln w="9525">
            <a:solidFill>
              <a:schemeClr val="accent2"/>
            </a:solidFill>
            <a:miter lim="800000"/>
            <a:headEnd/>
            <a:tailEnd/>
          </a:ln>
        </p:spPr>
      </p:pic>
      <p:pic>
        <p:nvPicPr>
          <p:cNvPr id="16389" name="Picture 8"/>
          <p:cNvPicPr>
            <a:picLocks noChangeAspect="1" noChangeArrowheads="1"/>
          </p:cNvPicPr>
          <p:nvPr/>
        </p:nvPicPr>
        <p:blipFill>
          <a:blip r:embed="rId4" cstate="print"/>
          <a:srcRect/>
          <a:stretch>
            <a:fillRect/>
          </a:stretch>
        </p:blipFill>
        <p:spPr bwMode="auto">
          <a:xfrm>
            <a:off x="5429250" y="1214438"/>
            <a:ext cx="3190875" cy="2352675"/>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r>
              <a:rPr lang="en-GB" smtClean="0">
                <a:latin typeface="Arial" charset="0"/>
              </a:rPr>
              <a:t>Slide </a:t>
            </a:r>
            <a:fld id="{5BDF60A5-289B-43A6-A930-69790D5BEA07}" type="slidenum">
              <a:rPr lang="en-GB" smtClean="0">
                <a:latin typeface="Arial" charset="0"/>
              </a:rPr>
              <a:pPr/>
              <a:t>13</a:t>
            </a:fld>
            <a:endParaRPr lang="en-GB" smtClean="0">
              <a:latin typeface="Arial" charset="0"/>
            </a:endParaRPr>
          </a:p>
        </p:txBody>
      </p:sp>
      <p:sp>
        <p:nvSpPr>
          <p:cNvPr id="17411" name="Title 1"/>
          <p:cNvSpPr>
            <a:spLocks noGrp="1"/>
          </p:cNvSpPr>
          <p:nvPr>
            <p:ph type="title"/>
          </p:nvPr>
        </p:nvSpPr>
        <p:spPr/>
        <p:txBody>
          <a:bodyPr/>
          <a:lstStyle/>
          <a:p>
            <a:r>
              <a:rPr lang="en-US" smtClean="0"/>
              <a:t>Create  the Composite Screen</a:t>
            </a:r>
            <a:endParaRPr lang="en-GB" smtClean="0"/>
          </a:p>
        </p:txBody>
      </p:sp>
      <p:pic>
        <p:nvPicPr>
          <p:cNvPr id="6" name="Picture 5"/>
          <p:cNvPicPr/>
          <p:nvPr/>
        </p:nvPicPr>
        <p:blipFill>
          <a:blip r:embed="rId3" cstate="print"/>
          <a:srcRect t="26291" r="58868" b="10114"/>
          <a:stretch>
            <a:fillRect/>
          </a:stretch>
        </p:blipFill>
        <p:spPr bwMode="auto">
          <a:xfrm>
            <a:off x="688198" y="1303316"/>
            <a:ext cx="4221421" cy="4520709"/>
          </a:xfrm>
          <a:prstGeom prst="rect">
            <a:avLst/>
          </a:prstGeom>
          <a:noFill/>
          <a:ln w="9525">
            <a:noFill/>
            <a:miter lim="800000"/>
            <a:headEnd/>
            <a:tailEnd/>
          </a:ln>
        </p:spPr>
      </p:pic>
      <p:pic>
        <p:nvPicPr>
          <p:cNvPr id="7" name="Picture 6"/>
          <p:cNvPicPr/>
          <p:nvPr/>
        </p:nvPicPr>
        <p:blipFill>
          <a:blip r:embed="rId4" cstate="print"/>
          <a:srcRect t="29893" r="65746" b="38790"/>
          <a:stretch>
            <a:fillRect/>
          </a:stretch>
        </p:blipFill>
        <p:spPr bwMode="auto">
          <a:xfrm>
            <a:off x="5134707" y="1429927"/>
            <a:ext cx="3404382" cy="345156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Output</a:t>
            </a:r>
            <a:endParaRPr lang="en-GB" smtClean="0"/>
          </a:p>
        </p:txBody>
      </p:sp>
      <p:sp>
        <p:nvSpPr>
          <p:cNvPr id="18435" name="Slide Number Placeholder 3"/>
          <p:cNvSpPr>
            <a:spLocks noGrp="1"/>
          </p:cNvSpPr>
          <p:nvPr>
            <p:ph type="sldNum" sz="quarter" idx="10"/>
          </p:nvPr>
        </p:nvSpPr>
        <p:spPr>
          <a:noFill/>
        </p:spPr>
        <p:txBody>
          <a:bodyPr/>
          <a:lstStyle/>
          <a:p>
            <a:r>
              <a:rPr lang="en-GB" smtClean="0">
                <a:latin typeface="Arial" charset="0"/>
              </a:rPr>
              <a:t>Slide </a:t>
            </a:r>
            <a:fld id="{3DD86B58-B09C-49F8-A97B-3F8E22A088A8}" type="slidenum">
              <a:rPr lang="en-GB" smtClean="0">
                <a:latin typeface="Arial" charset="0"/>
              </a:rPr>
              <a:pPr/>
              <a:t>14</a:t>
            </a:fld>
            <a:endParaRPr lang="en-GB" smtClean="0">
              <a:latin typeface="Arial" charset="0"/>
            </a:endParaRPr>
          </a:p>
        </p:txBody>
      </p:sp>
      <p:pic>
        <p:nvPicPr>
          <p:cNvPr id="6" name="Picture 5"/>
          <p:cNvPicPr/>
          <p:nvPr/>
        </p:nvPicPr>
        <p:blipFill>
          <a:blip r:embed="rId3" cstate="print"/>
          <a:srcRect r="20299" b="5344"/>
          <a:stretch>
            <a:fillRect/>
          </a:stretch>
        </p:blipFill>
        <p:spPr bwMode="auto">
          <a:xfrm>
            <a:off x="740892" y="1155605"/>
            <a:ext cx="7699283" cy="5034180"/>
          </a:xfrm>
          <a:prstGeom prst="rect">
            <a:avLst/>
          </a:prstGeom>
          <a:noFill/>
          <a:ln w="9525">
            <a:noFill/>
            <a:miter lim="800000"/>
            <a:headEnd/>
            <a:tailEnd/>
          </a:ln>
        </p:spPr>
      </p:pic>
      <p:sp>
        <p:nvSpPr>
          <p:cNvPr id="5" name="Rectangle 4"/>
          <p:cNvSpPr/>
          <p:nvPr/>
        </p:nvSpPr>
        <p:spPr>
          <a:xfrm>
            <a:off x="4248443" y="2119828"/>
            <a:ext cx="857250"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Output</a:t>
            </a:r>
            <a:endParaRPr lang="en-GB" smtClean="0"/>
          </a:p>
        </p:txBody>
      </p:sp>
      <p:sp>
        <p:nvSpPr>
          <p:cNvPr id="19459" name="Slide Number Placeholder 3"/>
          <p:cNvSpPr>
            <a:spLocks noGrp="1"/>
          </p:cNvSpPr>
          <p:nvPr>
            <p:ph type="sldNum" sz="quarter" idx="10"/>
          </p:nvPr>
        </p:nvSpPr>
        <p:spPr>
          <a:noFill/>
        </p:spPr>
        <p:txBody>
          <a:bodyPr/>
          <a:lstStyle/>
          <a:p>
            <a:r>
              <a:rPr lang="en-GB" smtClean="0">
                <a:latin typeface="Arial" charset="0"/>
              </a:rPr>
              <a:t>Slide </a:t>
            </a:r>
            <a:fld id="{34F9949E-DFE6-4540-BA00-4723BA25D3FD}" type="slidenum">
              <a:rPr lang="en-GB" smtClean="0">
                <a:latin typeface="Arial" charset="0"/>
              </a:rPr>
              <a:pPr/>
              <a:t>15</a:t>
            </a:fld>
            <a:endParaRPr lang="en-GB" smtClean="0">
              <a:latin typeface="Arial" charset="0"/>
            </a:endParaRPr>
          </a:p>
        </p:txBody>
      </p:sp>
      <p:pic>
        <p:nvPicPr>
          <p:cNvPr id="5" name="Picture 4"/>
          <p:cNvPicPr/>
          <p:nvPr/>
        </p:nvPicPr>
        <p:blipFill>
          <a:blip r:embed="rId3" cstate="print"/>
          <a:srcRect r="36486" b="5916"/>
          <a:stretch>
            <a:fillRect/>
          </a:stretch>
        </p:blipFill>
        <p:spPr bwMode="auto">
          <a:xfrm>
            <a:off x="802820" y="1071432"/>
            <a:ext cx="7468983" cy="504801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Workshop 2</a:t>
            </a:r>
            <a:endParaRPr lang="en-GB" smtClean="0"/>
          </a:p>
        </p:txBody>
      </p:sp>
      <p:sp>
        <p:nvSpPr>
          <p:cNvPr id="20483" name="Content Placeholder 2"/>
          <p:cNvSpPr>
            <a:spLocks noGrp="1"/>
          </p:cNvSpPr>
          <p:nvPr>
            <p:ph idx="1"/>
          </p:nvPr>
        </p:nvSpPr>
        <p:spPr>
          <a:xfrm>
            <a:off x="685800" y="1071563"/>
            <a:ext cx="7772400" cy="4800600"/>
          </a:xfrm>
        </p:spPr>
        <p:txBody>
          <a:bodyPr/>
          <a:lstStyle/>
          <a:p>
            <a:endParaRPr lang="en-US" sz="1800" smtClean="0"/>
          </a:p>
          <a:p>
            <a:endParaRPr lang="en-US" sz="1800" smtClean="0"/>
          </a:p>
          <a:p>
            <a:r>
              <a:rPr lang="en-US" sz="1800" smtClean="0"/>
              <a:t>Design a composite screen with the given data</a:t>
            </a:r>
          </a:p>
          <a:p>
            <a:endParaRPr lang="en-US" sz="1800" smtClean="0"/>
          </a:p>
          <a:p>
            <a:pPr lvl="1"/>
            <a:r>
              <a:rPr lang="en-US" sz="1800" smtClean="0"/>
              <a:t>The left frame should display the banner and the menu</a:t>
            </a:r>
          </a:p>
          <a:p>
            <a:pPr lvl="1"/>
            <a:endParaRPr lang="en-US" sz="1800" smtClean="0"/>
          </a:p>
          <a:p>
            <a:pPr lvl="1"/>
            <a:r>
              <a:rPr lang="en-US" sz="1800" smtClean="0"/>
              <a:t>The right frame should be split row wise </a:t>
            </a:r>
          </a:p>
          <a:p>
            <a:pPr lvl="1"/>
            <a:endParaRPr lang="en-US" sz="1800" smtClean="0"/>
          </a:p>
          <a:p>
            <a:pPr lvl="2">
              <a:buFont typeface="Wingdings" pitchFamily="2" charset="2"/>
              <a:buChar char="§"/>
            </a:pPr>
            <a:r>
              <a:rPr lang="en-US" sz="1800" smtClean="0"/>
              <a:t>Top frame should display the html page ‘Temenos Website’</a:t>
            </a:r>
          </a:p>
          <a:p>
            <a:pPr lvl="2">
              <a:buFont typeface="Wingdings" pitchFamily="2" charset="2"/>
              <a:buChar char="§"/>
            </a:pPr>
            <a:endParaRPr lang="en-US" sz="1800" smtClean="0"/>
          </a:p>
          <a:p>
            <a:pPr lvl="2">
              <a:buFont typeface="Wingdings" pitchFamily="2" charset="2"/>
              <a:buChar char="§"/>
            </a:pPr>
            <a:r>
              <a:rPr lang="en-US" sz="1800" smtClean="0"/>
              <a:t>The bottom frame is left blank</a:t>
            </a:r>
          </a:p>
          <a:p>
            <a:pPr lvl="2">
              <a:buFont typeface="Wingdings" pitchFamily="2" charset="2"/>
              <a:buChar char="§"/>
            </a:pPr>
            <a:endParaRPr lang="en-US" sz="1800" smtClean="0"/>
          </a:p>
        </p:txBody>
      </p:sp>
      <p:sp>
        <p:nvSpPr>
          <p:cNvPr id="20484" name="Slide Number Placeholder 3"/>
          <p:cNvSpPr>
            <a:spLocks noGrp="1"/>
          </p:cNvSpPr>
          <p:nvPr>
            <p:ph type="sldNum" sz="quarter" idx="10"/>
          </p:nvPr>
        </p:nvSpPr>
        <p:spPr>
          <a:noFill/>
        </p:spPr>
        <p:txBody>
          <a:bodyPr/>
          <a:lstStyle/>
          <a:p>
            <a:r>
              <a:rPr lang="en-GB" smtClean="0">
                <a:latin typeface="Arial" charset="0"/>
              </a:rPr>
              <a:t>Slide </a:t>
            </a:r>
            <a:fld id="{47BF0C82-FC5D-40A9-BF40-42D027472D7F}" type="slidenum">
              <a:rPr lang="en-GB" smtClean="0">
                <a:latin typeface="Arial" charset="0"/>
              </a:rPr>
              <a:pPr/>
              <a:t>16</a:t>
            </a:fld>
            <a:endParaRPr lang="en-GB" smtClean="0">
              <a:latin typeface="Arial" charset="0"/>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Design the Composite Screen</a:t>
            </a:r>
            <a:endParaRPr lang="en-GB" smtClean="0"/>
          </a:p>
        </p:txBody>
      </p:sp>
      <p:sp>
        <p:nvSpPr>
          <p:cNvPr id="21507" name="Slide Number Placeholder 3"/>
          <p:cNvSpPr>
            <a:spLocks noGrp="1"/>
          </p:cNvSpPr>
          <p:nvPr>
            <p:ph type="sldNum" sz="quarter" idx="10"/>
          </p:nvPr>
        </p:nvSpPr>
        <p:spPr>
          <a:noFill/>
        </p:spPr>
        <p:txBody>
          <a:bodyPr/>
          <a:lstStyle/>
          <a:p>
            <a:r>
              <a:rPr lang="en-GB" smtClean="0">
                <a:latin typeface="Arial" charset="0"/>
              </a:rPr>
              <a:t>Slide </a:t>
            </a:r>
            <a:fld id="{86465927-A187-403E-A515-321709F88C0F}" type="slidenum">
              <a:rPr lang="en-GB" smtClean="0">
                <a:latin typeface="Arial" charset="0"/>
              </a:rPr>
              <a:pPr/>
              <a:t>17</a:t>
            </a:fld>
            <a:endParaRPr lang="en-GB" smtClean="0">
              <a:latin typeface="Arial" charset="0"/>
            </a:endParaRPr>
          </a:p>
        </p:txBody>
      </p:sp>
      <p:sp>
        <p:nvSpPr>
          <p:cNvPr id="4" name="Rectangle 3"/>
          <p:cNvSpPr txBox="1">
            <a:spLocks noChangeArrowheads="1"/>
          </p:cNvSpPr>
          <p:nvPr/>
        </p:nvSpPr>
        <p:spPr bwMode="auto">
          <a:xfrm>
            <a:off x="685800" y="128587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
        <p:nvSpPr>
          <p:cNvPr id="5" name="Rectangle 3"/>
          <p:cNvSpPr txBox="1">
            <a:spLocks noChangeArrowheads="1"/>
          </p:cNvSpPr>
          <p:nvPr/>
        </p:nvSpPr>
        <p:spPr bwMode="auto">
          <a:xfrm>
            <a:off x="514350" y="14287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r>
              <a:rPr lang="en-US" sz="1800" kern="0" dirty="0">
                <a:solidFill>
                  <a:srgbClr val="015294"/>
                </a:solidFill>
                <a:latin typeface="+mn-lt"/>
              </a:rPr>
              <a:t>Create a composite screen as shown in the sample output </a:t>
            </a:r>
            <a:endParaRPr lang="en-US" sz="1800" kern="0" dirty="0">
              <a:solidFill>
                <a:srgbClr val="015294"/>
              </a:solidFill>
              <a:latin typeface="Arial" pitchFamily="34" charset="0"/>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
        <p:nvSpPr>
          <p:cNvPr id="11" name="Down Arrow 10"/>
          <p:cNvSpPr/>
          <p:nvPr/>
        </p:nvSpPr>
        <p:spPr>
          <a:xfrm>
            <a:off x="571500" y="4714875"/>
            <a:ext cx="214313" cy="279400"/>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Down Arrow 11"/>
          <p:cNvSpPr/>
          <p:nvPr/>
        </p:nvSpPr>
        <p:spPr>
          <a:xfrm flipV="1">
            <a:off x="571500" y="1785938"/>
            <a:ext cx="220663" cy="398462"/>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512" name="TextBox 12"/>
          <p:cNvSpPr txBox="1">
            <a:spLocks noChangeArrowheads="1"/>
          </p:cNvSpPr>
          <p:nvPr/>
        </p:nvSpPr>
        <p:spPr bwMode="auto">
          <a:xfrm>
            <a:off x="0" y="1357313"/>
            <a:ext cx="2214563" cy="338137"/>
          </a:xfrm>
          <a:prstGeom prst="rect">
            <a:avLst/>
          </a:prstGeom>
          <a:noFill/>
          <a:ln w="9525">
            <a:noFill/>
            <a:miter lim="800000"/>
            <a:headEnd/>
            <a:tailEnd/>
          </a:ln>
        </p:spPr>
        <p:txBody>
          <a:bodyPr>
            <a:spAutoFit/>
          </a:bodyPr>
          <a:lstStyle/>
          <a:p>
            <a:r>
              <a:rPr lang="en-US" sz="1600"/>
              <a:t>Frame for Banner</a:t>
            </a:r>
            <a:r>
              <a:rPr lang="en-US"/>
              <a:t> </a:t>
            </a:r>
            <a:endParaRPr lang="en-GB"/>
          </a:p>
        </p:txBody>
      </p:sp>
      <p:sp>
        <p:nvSpPr>
          <p:cNvPr id="21513" name="TextBox 13"/>
          <p:cNvSpPr txBox="1">
            <a:spLocks noChangeArrowheads="1"/>
          </p:cNvSpPr>
          <p:nvPr/>
        </p:nvSpPr>
        <p:spPr bwMode="auto">
          <a:xfrm>
            <a:off x="7500938" y="2500313"/>
            <a:ext cx="1643062" cy="338137"/>
          </a:xfrm>
          <a:prstGeom prst="rect">
            <a:avLst/>
          </a:prstGeom>
          <a:noFill/>
          <a:ln w="9525">
            <a:noFill/>
            <a:miter lim="800000"/>
            <a:headEnd/>
            <a:tailEnd/>
          </a:ln>
        </p:spPr>
        <p:txBody>
          <a:bodyPr>
            <a:spAutoFit/>
          </a:bodyPr>
          <a:lstStyle/>
          <a:p>
            <a:r>
              <a:rPr lang="en-US" sz="1600"/>
              <a:t>Enquiry Frame</a:t>
            </a:r>
            <a:endParaRPr lang="en-GB"/>
          </a:p>
        </p:txBody>
      </p:sp>
      <p:sp>
        <p:nvSpPr>
          <p:cNvPr id="21514" name="TextBox 14"/>
          <p:cNvSpPr txBox="1">
            <a:spLocks noChangeArrowheads="1"/>
          </p:cNvSpPr>
          <p:nvPr/>
        </p:nvSpPr>
        <p:spPr bwMode="auto">
          <a:xfrm>
            <a:off x="7358063" y="4214813"/>
            <a:ext cx="1571625" cy="1046162"/>
          </a:xfrm>
          <a:prstGeom prst="rect">
            <a:avLst/>
          </a:prstGeom>
          <a:noFill/>
          <a:ln w="9525">
            <a:noFill/>
            <a:miter lim="800000"/>
            <a:headEnd/>
            <a:tailEnd/>
          </a:ln>
        </p:spPr>
        <p:txBody>
          <a:bodyPr>
            <a:spAutoFit/>
          </a:bodyPr>
          <a:lstStyle/>
          <a:p>
            <a:r>
              <a:rPr lang="en-US" sz="1600"/>
              <a:t>Frame for lanuching applications</a:t>
            </a:r>
          </a:p>
          <a:p>
            <a:endParaRPr lang="en-GB"/>
          </a:p>
        </p:txBody>
      </p:sp>
      <p:sp>
        <p:nvSpPr>
          <p:cNvPr id="21515" name="TextBox 15"/>
          <p:cNvSpPr txBox="1">
            <a:spLocks noChangeArrowheads="1"/>
          </p:cNvSpPr>
          <p:nvPr/>
        </p:nvSpPr>
        <p:spPr bwMode="auto">
          <a:xfrm>
            <a:off x="0" y="5072063"/>
            <a:ext cx="1857375" cy="338137"/>
          </a:xfrm>
          <a:prstGeom prst="rect">
            <a:avLst/>
          </a:prstGeom>
          <a:noFill/>
          <a:ln w="9525">
            <a:noFill/>
            <a:miter lim="800000"/>
            <a:headEnd/>
            <a:tailEnd/>
          </a:ln>
        </p:spPr>
        <p:txBody>
          <a:bodyPr>
            <a:spAutoFit/>
          </a:bodyPr>
          <a:lstStyle/>
          <a:p>
            <a:r>
              <a:rPr lang="en-US" sz="1600"/>
              <a:t>Frame for menu</a:t>
            </a:r>
            <a:r>
              <a:rPr lang="en-US"/>
              <a:t> </a:t>
            </a:r>
            <a:endParaRPr lang="en-GB"/>
          </a:p>
        </p:txBody>
      </p:sp>
      <p:sp>
        <p:nvSpPr>
          <p:cNvPr id="21516" name="TextBox 16"/>
          <p:cNvSpPr txBox="1">
            <a:spLocks noChangeArrowheads="1"/>
          </p:cNvSpPr>
          <p:nvPr/>
        </p:nvSpPr>
        <p:spPr bwMode="auto">
          <a:xfrm>
            <a:off x="7383463" y="3349625"/>
            <a:ext cx="1714500" cy="339725"/>
          </a:xfrm>
          <a:prstGeom prst="rect">
            <a:avLst/>
          </a:prstGeom>
          <a:noFill/>
          <a:ln w="9525">
            <a:noFill/>
            <a:miter lim="800000"/>
            <a:headEnd/>
            <a:tailEnd/>
          </a:ln>
        </p:spPr>
        <p:txBody>
          <a:bodyPr>
            <a:spAutoFit/>
          </a:bodyPr>
          <a:lstStyle/>
          <a:p>
            <a:r>
              <a:rPr lang="en-US" sz="1600"/>
              <a:t>Frame for URL</a:t>
            </a:r>
            <a:r>
              <a:rPr lang="en-US"/>
              <a:t> </a:t>
            </a:r>
            <a:endParaRPr lang="en-GB"/>
          </a:p>
        </p:txBody>
      </p:sp>
      <p:pic>
        <p:nvPicPr>
          <p:cNvPr id="21517" name="Picture 17"/>
          <p:cNvPicPr>
            <a:picLocks noChangeAspect="1" noChangeArrowheads="1"/>
          </p:cNvPicPr>
          <p:nvPr/>
        </p:nvPicPr>
        <p:blipFill>
          <a:blip r:embed="rId3" cstate="print"/>
          <a:srcRect/>
          <a:stretch>
            <a:fillRect/>
          </a:stretch>
        </p:blipFill>
        <p:spPr bwMode="auto">
          <a:xfrm>
            <a:off x="285750" y="2286000"/>
            <a:ext cx="6781800" cy="2428875"/>
          </a:xfrm>
          <a:prstGeom prst="rect">
            <a:avLst/>
          </a:prstGeom>
          <a:noFill/>
          <a:ln w="9525">
            <a:solidFill>
              <a:schemeClr val="accent2"/>
            </a:solidFill>
            <a:miter lim="800000"/>
            <a:headEnd/>
            <a:tailEnd/>
          </a:ln>
        </p:spPr>
      </p:pic>
      <p:sp>
        <p:nvSpPr>
          <p:cNvPr id="8" name="Down Arrow 7"/>
          <p:cNvSpPr/>
          <p:nvPr/>
        </p:nvSpPr>
        <p:spPr>
          <a:xfrm rot="16200000">
            <a:off x="7070725" y="4144963"/>
            <a:ext cx="171450" cy="311150"/>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Down Arrow 6"/>
          <p:cNvSpPr/>
          <p:nvPr/>
        </p:nvSpPr>
        <p:spPr>
          <a:xfrm rot="16200000">
            <a:off x="7058819" y="3364707"/>
            <a:ext cx="177800" cy="328612"/>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Down Arrow 8"/>
          <p:cNvSpPr/>
          <p:nvPr/>
        </p:nvSpPr>
        <p:spPr>
          <a:xfrm rot="16200000">
            <a:off x="7051675" y="2520950"/>
            <a:ext cx="233363" cy="334963"/>
          </a:xfrm>
          <a:prstGeom prst="downArrow">
            <a:avLst/>
          </a:prstGeom>
          <a:noFill/>
          <a:ln w="28575">
            <a:solidFill>
              <a:schemeClr val="accent2"/>
            </a:solid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Composite Screen</a:t>
            </a:r>
            <a:endParaRPr lang="en-GB" smtClean="0"/>
          </a:p>
        </p:txBody>
      </p:sp>
      <p:sp>
        <p:nvSpPr>
          <p:cNvPr id="22531" name="Slide Number Placeholder 3"/>
          <p:cNvSpPr>
            <a:spLocks noGrp="1"/>
          </p:cNvSpPr>
          <p:nvPr>
            <p:ph type="sldNum" sz="quarter" idx="10"/>
          </p:nvPr>
        </p:nvSpPr>
        <p:spPr>
          <a:noFill/>
        </p:spPr>
        <p:txBody>
          <a:bodyPr/>
          <a:lstStyle/>
          <a:p>
            <a:r>
              <a:rPr lang="en-GB" smtClean="0">
                <a:latin typeface="Arial" charset="0"/>
              </a:rPr>
              <a:t>Slide </a:t>
            </a:r>
            <a:fld id="{FD0DCA15-EF7F-4567-8CD5-2CF61F49541D}" type="slidenum">
              <a:rPr lang="en-GB" smtClean="0">
                <a:latin typeface="Arial" charset="0"/>
              </a:rPr>
              <a:pPr/>
              <a:t>18</a:t>
            </a:fld>
            <a:endParaRPr lang="en-GB" smtClean="0">
              <a:latin typeface="Arial" charset="0"/>
            </a:endParaRPr>
          </a:p>
        </p:txBody>
      </p:sp>
      <p:pic>
        <p:nvPicPr>
          <p:cNvPr id="6" name="Picture 5"/>
          <p:cNvPicPr/>
          <p:nvPr/>
        </p:nvPicPr>
        <p:blipFill>
          <a:blip r:embed="rId3" cstate="print"/>
          <a:srcRect t="7106" r="59468" b="12602"/>
          <a:stretch>
            <a:fillRect/>
          </a:stretch>
        </p:blipFill>
        <p:spPr bwMode="auto">
          <a:xfrm>
            <a:off x="695280" y="1104449"/>
            <a:ext cx="4217914" cy="5050691"/>
          </a:xfrm>
          <a:prstGeom prst="rect">
            <a:avLst/>
          </a:prstGeom>
          <a:noFill/>
          <a:ln w="9525">
            <a:noFill/>
            <a:miter lim="800000"/>
            <a:headEnd/>
            <a:tailEnd/>
          </a:ln>
        </p:spPr>
      </p:pic>
      <p:pic>
        <p:nvPicPr>
          <p:cNvPr id="7" name="Picture 6"/>
          <p:cNvPicPr/>
          <p:nvPr/>
        </p:nvPicPr>
        <p:blipFill>
          <a:blip r:embed="rId4" cstate="print"/>
          <a:srcRect t="7829" r="56470" b="48399"/>
          <a:stretch>
            <a:fillRect/>
          </a:stretch>
        </p:blipFill>
        <p:spPr bwMode="auto">
          <a:xfrm>
            <a:off x="4913193" y="1691313"/>
            <a:ext cx="3800595" cy="350849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mtClean="0"/>
              <a:t>Objective </a:t>
            </a:r>
          </a:p>
        </p:txBody>
      </p:sp>
      <p:sp>
        <p:nvSpPr>
          <p:cNvPr id="4099" name="Content Placeholder 2"/>
          <p:cNvSpPr>
            <a:spLocks noGrp="1"/>
          </p:cNvSpPr>
          <p:nvPr>
            <p:ph idx="1"/>
          </p:nvPr>
        </p:nvSpPr>
        <p:spPr>
          <a:xfrm>
            <a:off x="992188" y="1592263"/>
            <a:ext cx="7874000" cy="4638675"/>
          </a:xfrm>
        </p:spPr>
        <p:txBody>
          <a:bodyPr/>
          <a:lstStyle/>
          <a:p>
            <a:r>
              <a:rPr lang="en-US" smtClean="0"/>
              <a:t>At the end of this session, participants will:</a:t>
            </a:r>
          </a:p>
          <a:p>
            <a:pPr lvl="1" eaLnBrk="1" hangingPunct="1"/>
            <a:r>
              <a:rPr lang="en-US" smtClean="0"/>
              <a:t>Know features of COMPOSITE and TABBED screens</a:t>
            </a:r>
          </a:p>
          <a:p>
            <a:pPr lvl="1" eaLnBrk="1" hangingPunct="1"/>
            <a:r>
              <a:rPr lang="en-US" smtClean="0"/>
              <a:t>Be able to create Composite screens</a:t>
            </a:r>
          </a:p>
          <a:p>
            <a:pPr lvl="1" eaLnBrk="1" hangingPunct="1"/>
            <a:r>
              <a:rPr lang="en-US" smtClean="0"/>
              <a:t>Be able to create TABBED Screens</a:t>
            </a:r>
          </a:p>
          <a:p>
            <a:endParaRPr lang="en-US" smtClean="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6200" y="0"/>
            <a:ext cx="7010400" cy="381000"/>
          </a:xfrm>
        </p:spPr>
        <p:txBody>
          <a:bodyPr/>
          <a:lstStyle/>
          <a:p>
            <a:r>
              <a:rPr lang="en-US" smtClean="0"/>
              <a:t>Launch the Composite Screen</a:t>
            </a:r>
            <a:endParaRPr lang="en-GB" smtClean="0"/>
          </a:p>
        </p:txBody>
      </p:sp>
      <p:sp>
        <p:nvSpPr>
          <p:cNvPr id="23555" name="Slide Number Placeholder 3"/>
          <p:cNvSpPr>
            <a:spLocks noGrp="1"/>
          </p:cNvSpPr>
          <p:nvPr>
            <p:ph type="sldNum" sz="quarter" idx="10"/>
          </p:nvPr>
        </p:nvSpPr>
        <p:spPr>
          <a:noFill/>
        </p:spPr>
        <p:txBody>
          <a:bodyPr/>
          <a:lstStyle/>
          <a:p>
            <a:r>
              <a:rPr lang="en-GB" smtClean="0">
                <a:latin typeface="Arial" charset="0"/>
              </a:rPr>
              <a:t>Slide </a:t>
            </a:r>
            <a:fld id="{4714B5FF-5B16-4384-AA01-38DDBFE356DE}" type="slidenum">
              <a:rPr lang="en-GB" smtClean="0">
                <a:latin typeface="Arial" charset="0"/>
              </a:rPr>
              <a:pPr/>
              <a:t>19</a:t>
            </a:fld>
            <a:endParaRPr lang="en-GB" smtClean="0">
              <a:latin typeface="Arial" charset="0"/>
            </a:endParaRPr>
          </a:p>
        </p:txBody>
      </p:sp>
      <p:pic>
        <p:nvPicPr>
          <p:cNvPr id="5" name="Picture 4"/>
          <p:cNvPicPr/>
          <p:nvPr/>
        </p:nvPicPr>
        <p:blipFill>
          <a:blip r:embed="rId3" cstate="print"/>
          <a:srcRect b="7473"/>
          <a:stretch>
            <a:fillRect/>
          </a:stretch>
        </p:blipFill>
        <p:spPr bwMode="auto">
          <a:xfrm>
            <a:off x="659122" y="1134579"/>
            <a:ext cx="8054666" cy="502055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Design the Composite Screen</a:t>
            </a:r>
            <a:endParaRPr lang="en-GB" smtClean="0"/>
          </a:p>
        </p:txBody>
      </p:sp>
      <p:sp>
        <p:nvSpPr>
          <p:cNvPr id="24579" name="Slide Number Placeholder 3"/>
          <p:cNvSpPr>
            <a:spLocks noGrp="1"/>
          </p:cNvSpPr>
          <p:nvPr>
            <p:ph type="sldNum" sz="quarter" idx="10"/>
          </p:nvPr>
        </p:nvSpPr>
        <p:spPr>
          <a:noFill/>
        </p:spPr>
        <p:txBody>
          <a:bodyPr/>
          <a:lstStyle/>
          <a:p>
            <a:r>
              <a:rPr lang="en-GB" smtClean="0">
                <a:latin typeface="Arial" charset="0"/>
              </a:rPr>
              <a:t>Slide </a:t>
            </a:r>
            <a:fld id="{92EFDB4E-8F36-4B8A-AE90-28BFF944F97A}" type="slidenum">
              <a:rPr lang="en-GB" smtClean="0">
                <a:latin typeface="Arial" charset="0"/>
              </a:rPr>
              <a:pPr/>
              <a:t>20</a:t>
            </a:fld>
            <a:endParaRPr lang="en-GB" smtClean="0">
              <a:latin typeface="Arial" charset="0"/>
            </a:endParaRPr>
          </a:p>
        </p:txBody>
      </p:sp>
      <p:pic>
        <p:nvPicPr>
          <p:cNvPr id="24580" name="Picture 6"/>
          <p:cNvPicPr>
            <a:picLocks noChangeAspect="1" noChangeArrowheads="1"/>
          </p:cNvPicPr>
          <p:nvPr/>
        </p:nvPicPr>
        <p:blipFill>
          <a:blip r:embed="rId3" cstate="print"/>
          <a:srcRect/>
          <a:stretch>
            <a:fillRect/>
          </a:stretch>
        </p:blipFill>
        <p:spPr bwMode="auto">
          <a:xfrm>
            <a:off x="971550" y="785813"/>
            <a:ext cx="7200900" cy="5567362"/>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The Composite Screen</a:t>
            </a:r>
            <a:endParaRPr lang="en-GB" smtClean="0"/>
          </a:p>
        </p:txBody>
      </p:sp>
      <p:sp>
        <p:nvSpPr>
          <p:cNvPr id="25603" name="Slide Number Placeholder 3"/>
          <p:cNvSpPr>
            <a:spLocks noGrp="1"/>
          </p:cNvSpPr>
          <p:nvPr>
            <p:ph type="sldNum" sz="quarter" idx="10"/>
          </p:nvPr>
        </p:nvSpPr>
        <p:spPr>
          <a:noFill/>
        </p:spPr>
        <p:txBody>
          <a:bodyPr/>
          <a:lstStyle/>
          <a:p>
            <a:r>
              <a:rPr lang="en-GB" smtClean="0">
                <a:latin typeface="Arial" charset="0"/>
              </a:rPr>
              <a:t>Slide </a:t>
            </a:r>
            <a:fld id="{A5FA3BB4-D634-4CB1-B1A3-961E910FA845}" type="slidenum">
              <a:rPr lang="en-GB" smtClean="0">
                <a:latin typeface="Arial" charset="0"/>
              </a:rPr>
              <a:pPr/>
              <a:t>21</a:t>
            </a:fld>
            <a:endParaRPr lang="en-GB" smtClean="0">
              <a:latin typeface="Arial" charset="0"/>
            </a:endParaRPr>
          </a:p>
        </p:txBody>
      </p:sp>
      <p:pic>
        <p:nvPicPr>
          <p:cNvPr id="7" name="Picture 6"/>
          <p:cNvPicPr/>
          <p:nvPr/>
        </p:nvPicPr>
        <p:blipFill>
          <a:blip r:embed="rId3" cstate="print"/>
          <a:srcRect t="40925" r="64563" b="24614"/>
          <a:stretch>
            <a:fillRect/>
          </a:stretch>
        </p:blipFill>
        <p:spPr bwMode="auto">
          <a:xfrm>
            <a:off x="814695" y="1027211"/>
            <a:ext cx="5375089" cy="2816122"/>
          </a:xfrm>
          <a:prstGeom prst="rect">
            <a:avLst/>
          </a:prstGeom>
          <a:noFill/>
          <a:ln w="9525">
            <a:noFill/>
            <a:miter lim="800000"/>
            <a:headEnd/>
            <a:tailEnd/>
          </a:ln>
        </p:spPr>
      </p:pic>
      <p:pic>
        <p:nvPicPr>
          <p:cNvPr id="8" name="Picture 7"/>
          <p:cNvPicPr/>
          <p:nvPr/>
        </p:nvPicPr>
        <p:blipFill>
          <a:blip r:embed="rId4" cstate="print"/>
          <a:srcRect t="40294" r="56697" b="38887"/>
          <a:stretch>
            <a:fillRect/>
          </a:stretch>
        </p:blipFill>
        <p:spPr bwMode="auto">
          <a:xfrm>
            <a:off x="2407883" y="4126675"/>
            <a:ext cx="6015148" cy="199277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smtClean="0"/>
              <a:t>Important Note</a:t>
            </a:r>
            <a:endParaRPr lang="en-GB" dirty="0" smtClean="0"/>
          </a:p>
        </p:txBody>
      </p:sp>
      <p:sp>
        <p:nvSpPr>
          <p:cNvPr id="26627" name="Slide Number Placeholder 3"/>
          <p:cNvSpPr>
            <a:spLocks noGrp="1"/>
          </p:cNvSpPr>
          <p:nvPr>
            <p:ph type="sldNum" sz="quarter" idx="10"/>
          </p:nvPr>
        </p:nvSpPr>
        <p:spPr>
          <a:noFill/>
        </p:spPr>
        <p:txBody>
          <a:bodyPr/>
          <a:lstStyle/>
          <a:p>
            <a:r>
              <a:rPr lang="en-GB" smtClean="0">
                <a:latin typeface="Arial" charset="0"/>
              </a:rPr>
              <a:t>Slide </a:t>
            </a:r>
            <a:fld id="{1CADE964-42C4-4343-BF29-77D1D0D6A82F}" type="slidenum">
              <a:rPr lang="en-GB" smtClean="0">
                <a:latin typeface="Arial" charset="0"/>
              </a:rPr>
              <a:pPr/>
              <a:t>22</a:t>
            </a:fld>
            <a:endParaRPr lang="en-GB" smtClean="0">
              <a:latin typeface="Arial" charset="0"/>
            </a:endParaRPr>
          </a:p>
        </p:txBody>
      </p:sp>
      <p:pic>
        <p:nvPicPr>
          <p:cNvPr id="5" name="Picture 4"/>
          <p:cNvPicPr/>
          <p:nvPr/>
        </p:nvPicPr>
        <p:blipFill>
          <a:blip r:embed="rId3" cstate="print"/>
          <a:srcRect t="7480" r="72258" b="9522"/>
          <a:stretch>
            <a:fillRect/>
          </a:stretch>
        </p:blipFill>
        <p:spPr bwMode="auto">
          <a:xfrm>
            <a:off x="1517006" y="1008032"/>
            <a:ext cx="4954132" cy="516416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Output</a:t>
            </a:r>
            <a:endParaRPr lang="en-GB" smtClean="0"/>
          </a:p>
        </p:txBody>
      </p:sp>
      <p:sp>
        <p:nvSpPr>
          <p:cNvPr id="27651" name="Slide Number Placeholder 3"/>
          <p:cNvSpPr>
            <a:spLocks noGrp="1"/>
          </p:cNvSpPr>
          <p:nvPr>
            <p:ph type="sldNum" sz="quarter" idx="10"/>
          </p:nvPr>
        </p:nvSpPr>
        <p:spPr>
          <a:noFill/>
        </p:spPr>
        <p:txBody>
          <a:bodyPr/>
          <a:lstStyle/>
          <a:p>
            <a:r>
              <a:rPr lang="en-GB" smtClean="0">
                <a:latin typeface="Arial" charset="0"/>
              </a:rPr>
              <a:t>Slide </a:t>
            </a:r>
            <a:fld id="{E7E0683B-4B2D-469C-8F79-FD1960099B59}" type="slidenum">
              <a:rPr lang="en-GB" smtClean="0">
                <a:latin typeface="Arial" charset="0"/>
              </a:rPr>
              <a:pPr/>
              <a:t>23</a:t>
            </a:fld>
            <a:endParaRPr lang="en-GB" smtClean="0">
              <a:latin typeface="Arial" charset="0"/>
            </a:endParaRPr>
          </a:p>
        </p:txBody>
      </p:sp>
      <p:pic>
        <p:nvPicPr>
          <p:cNvPr id="6" name="Picture 5"/>
          <p:cNvPicPr/>
          <p:nvPr/>
        </p:nvPicPr>
        <p:blipFill>
          <a:blip r:embed="rId3" cstate="print"/>
          <a:srcRect t="6376" r="68461" b="81581"/>
          <a:stretch>
            <a:fillRect/>
          </a:stretch>
        </p:blipFill>
        <p:spPr bwMode="auto">
          <a:xfrm>
            <a:off x="725367" y="1003321"/>
            <a:ext cx="5235819" cy="843062"/>
          </a:xfrm>
          <a:prstGeom prst="rect">
            <a:avLst/>
          </a:prstGeom>
          <a:noFill/>
          <a:ln w="9525">
            <a:noFill/>
            <a:miter lim="800000"/>
            <a:headEnd/>
            <a:tailEnd/>
          </a:ln>
        </p:spPr>
      </p:pic>
      <p:pic>
        <p:nvPicPr>
          <p:cNvPr id="7" name="Picture 6"/>
          <p:cNvPicPr/>
          <p:nvPr/>
        </p:nvPicPr>
        <p:blipFill>
          <a:blip r:embed="rId4" cstate="print"/>
          <a:srcRect b="10714"/>
          <a:stretch>
            <a:fillRect/>
          </a:stretch>
        </p:blipFill>
        <p:spPr bwMode="auto">
          <a:xfrm>
            <a:off x="720969" y="1916723"/>
            <a:ext cx="7526216" cy="437856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Design the Teller Home Page</a:t>
            </a:r>
            <a:endParaRPr lang="en-GB" smtClean="0"/>
          </a:p>
        </p:txBody>
      </p:sp>
      <p:sp>
        <p:nvSpPr>
          <p:cNvPr id="28675" name="Slide Number Placeholder 3"/>
          <p:cNvSpPr>
            <a:spLocks noGrp="1"/>
          </p:cNvSpPr>
          <p:nvPr>
            <p:ph type="sldNum" sz="quarter" idx="10"/>
          </p:nvPr>
        </p:nvSpPr>
        <p:spPr>
          <a:noFill/>
        </p:spPr>
        <p:txBody>
          <a:bodyPr/>
          <a:lstStyle/>
          <a:p>
            <a:r>
              <a:rPr lang="en-GB" smtClean="0">
                <a:latin typeface="Arial" charset="0"/>
              </a:rPr>
              <a:t>Slide </a:t>
            </a:r>
            <a:fld id="{9FF00ED1-C5F3-432F-AA20-04F791762E11}" type="slidenum">
              <a:rPr lang="en-GB" smtClean="0">
                <a:latin typeface="Arial" charset="0"/>
              </a:rPr>
              <a:pPr/>
              <a:t>24</a:t>
            </a:fld>
            <a:endParaRPr lang="en-GB" smtClean="0">
              <a:latin typeface="Arial" charset="0"/>
            </a:endParaRPr>
          </a:p>
        </p:txBody>
      </p:sp>
      <p:pic>
        <p:nvPicPr>
          <p:cNvPr id="28676" name="Picture 7"/>
          <p:cNvPicPr>
            <a:picLocks noChangeAspect="1" noChangeArrowheads="1"/>
          </p:cNvPicPr>
          <p:nvPr/>
        </p:nvPicPr>
        <p:blipFill>
          <a:blip r:embed="rId3" cstate="print"/>
          <a:srcRect/>
          <a:stretch>
            <a:fillRect/>
          </a:stretch>
        </p:blipFill>
        <p:spPr bwMode="auto">
          <a:xfrm>
            <a:off x="392113" y="928688"/>
            <a:ext cx="8359775" cy="5232400"/>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The Composite Screen</a:t>
            </a:r>
            <a:endParaRPr lang="en-GB" smtClean="0"/>
          </a:p>
        </p:txBody>
      </p:sp>
      <p:sp>
        <p:nvSpPr>
          <p:cNvPr id="29699" name="Slide Number Placeholder 3"/>
          <p:cNvSpPr>
            <a:spLocks noGrp="1"/>
          </p:cNvSpPr>
          <p:nvPr>
            <p:ph type="sldNum" sz="quarter" idx="10"/>
          </p:nvPr>
        </p:nvSpPr>
        <p:spPr>
          <a:noFill/>
        </p:spPr>
        <p:txBody>
          <a:bodyPr/>
          <a:lstStyle/>
          <a:p>
            <a:r>
              <a:rPr lang="en-GB" smtClean="0">
                <a:latin typeface="Arial" charset="0"/>
              </a:rPr>
              <a:t>Slide </a:t>
            </a:r>
            <a:fld id="{6E132660-A73B-4525-9864-709A08DE83D2}" type="slidenum">
              <a:rPr lang="en-GB" smtClean="0">
                <a:latin typeface="Arial" charset="0"/>
              </a:rPr>
              <a:pPr/>
              <a:t>25</a:t>
            </a:fld>
            <a:endParaRPr lang="en-GB" smtClean="0">
              <a:latin typeface="Arial" charset="0"/>
            </a:endParaRPr>
          </a:p>
        </p:txBody>
      </p:sp>
      <p:pic>
        <p:nvPicPr>
          <p:cNvPr id="8" name="Picture 7"/>
          <p:cNvPicPr/>
          <p:nvPr/>
        </p:nvPicPr>
        <p:blipFill>
          <a:blip r:embed="rId3" cstate="print"/>
          <a:srcRect t="8897" r="65292" b="43989"/>
          <a:stretch>
            <a:fillRect/>
          </a:stretch>
        </p:blipFill>
        <p:spPr bwMode="auto">
          <a:xfrm>
            <a:off x="1105606" y="2208944"/>
            <a:ext cx="5248699" cy="3897388"/>
          </a:xfrm>
          <a:prstGeom prst="rect">
            <a:avLst/>
          </a:prstGeom>
          <a:noFill/>
          <a:ln w="9525">
            <a:noFill/>
            <a:miter lim="800000"/>
            <a:headEnd/>
            <a:tailEnd/>
          </a:ln>
        </p:spPr>
      </p:pic>
      <p:pic>
        <p:nvPicPr>
          <p:cNvPr id="9" name="Picture 8"/>
          <p:cNvPicPr/>
          <p:nvPr/>
        </p:nvPicPr>
        <p:blipFill>
          <a:blip r:embed="rId4" cstate="print"/>
          <a:srcRect t="6735" r="69460" b="80149"/>
          <a:stretch>
            <a:fillRect/>
          </a:stretch>
        </p:blipFill>
        <p:spPr bwMode="auto">
          <a:xfrm>
            <a:off x="1078908" y="1001954"/>
            <a:ext cx="4221512" cy="98182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r>
              <a:rPr lang="en-GB" smtClean="0">
                <a:latin typeface="Arial" charset="0"/>
              </a:rPr>
              <a:t>Slide </a:t>
            </a:r>
            <a:fld id="{F11D182B-D80E-4C15-9DC1-AA3AA9553CF0}" type="slidenum">
              <a:rPr lang="en-GB" smtClean="0">
                <a:latin typeface="Arial" charset="0"/>
              </a:rPr>
              <a:pPr/>
              <a:t>26</a:t>
            </a:fld>
            <a:endParaRPr lang="en-GB" smtClean="0">
              <a:latin typeface="Arial" charset="0"/>
            </a:endParaRPr>
          </a:p>
        </p:txBody>
      </p:sp>
      <p:sp>
        <p:nvSpPr>
          <p:cNvPr id="30723" name="Title 1"/>
          <p:cNvSpPr>
            <a:spLocks noGrp="1"/>
          </p:cNvSpPr>
          <p:nvPr>
            <p:ph type="title"/>
          </p:nvPr>
        </p:nvSpPr>
        <p:spPr/>
        <p:txBody>
          <a:bodyPr/>
          <a:lstStyle/>
          <a:p>
            <a:r>
              <a:rPr lang="en-US" smtClean="0"/>
              <a:t>The Composite Screen</a:t>
            </a:r>
            <a:endParaRPr lang="en-GB" smtClean="0"/>
          </a:p>
        </p:txBody>
      </p:sp>
      <p:pic>
        <p:nvPicPr>
          <p:cNvPr id="6" name="Picture 5"/>
          <p:cNvPicPr/>
          <p:nvPr/>
        </p:nvPicPr>
        <p:blipFill>
          <a:blip r:embed="rId3" cstate="print"/>
          <a:srcRect t="8897" r="60267" b="9609"/>
          <a:stretch>
            <a:fillRect/>
          </a:stretch>
        </p:blipFill>
        <p:spPr bwMode="auto">
          <a:xfrm>
            <a:off x="1020164" y="1046386"/>
            <a:ext cx="6403523" cy="516843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p:spPr>
        <p:txBody>
          <a:bodyPr/>
          <a:lstStyle/>
          <a:p>
            <a:r>
              <a:rPr lang="en-GB" smtClean="0">
                <a:latin typeface="Arial" charset="0"/>
              </a:rPr>
              <a:t>Slide </a:t>
            </a:r>
            <a:fld id="{2F26E7F1-A34A-4E96-B505-EB01FD3EF16C}" type="slidenum">
              <a:rPr lang="en-GB" smtClean="0">
                <a:latin typeface="Arial" charset="0"/>
              </a:rPr>
              <a:pPr/>
              <a:t>27</a:t>
            </a:fld>
            <a:endParaRPr lang="en-GB" smtClean="0">
              <a:latin typeface="Arial" charset="0"/>
            </a:endParaRPr>
          </a:p>
        </p:txBody>
      </p:sp>
      <p:sp>
        <p:nvSpPr>
          <p:cNvPr id="31747" name="Title 1"/>
          <p:cNvSpPr>
            <a:spLocks noGrp="1"/>
          </p:cNvSpPr>
          <p:nvPr>
            <p:ph type="title"/>
          </p:nvPr>
        </p:nvSpPr>
        <p:spPr/>
        <p:txBody>
          <a:bodyPr/>
          <a:lstStyle/>
          <a:p>
            <a:r>
              <a:rPr lang="en-US" smtClean="0"/>
              <a:t>The Composite Screen</a:t>
            </a:r>
            <a:endParaRPr lang="en-GB" smtClean="0"/>
          </a:p>
        </p:txBody>
      </p:sp>
      <p:pic>
        <p:nvPicPr>
          <p:cNvPr id="6" name="Picture 5"/>
          <p:cNvPicPr/>
          <p:nvPr/>
        </p:nvPicPr>
        <p:blipFill>
          <a:blip r:embed="rId3" cstate="print"/>
          <a:srcRect t="7829" r="61266" b="43061"/>
          <a:stretch>
            <a:fillRect/>
          </a:stretch>
        </p:blipFill>
        <p:spPr bwMode="auto">
          <a:xfrm>
            <a:off x="1898910" y="1323244"/>
            <a:ext cx="4703368" cy="425614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t>Output</a:t>
            </a:r>
            <a:endParaRPr lang="en-GB" smtClean="0"/>
          </a:p>
        </p:txBody>
      </p:sp>
      <p:sp>
        <p:nvSpPr>
          <p:cNvPr id="32771" name="Slide Number Placeholder 3"/>
          <p:cNvSpPr>
            <a:spLocks noGrp="1"/>
          </p:cNvSpPr>
          <p:nvPr>
            <p:ph type="sldNum" sz="quarter" idx="10"/>
          </p:nvPr>
        </p:nvSpPr>
        <p:spPr>
          <a:noFill/>
        </p:spPr>
        <p:txBody>
          <a:bodyPr/>
          <a:lstStyle/>
          <a:p>
            <a:r>
              <a:rPr lang="en-GB" smtClean="0">
                <a:latin typeface="Arial" charset="0"/>
              </a:rPr>
              <a:t>Slide </a:t>
            </a:r>
            <a:fld id="{00E2E039-59DD-471F-9471-F98FF1D5188A}" type="slidenum">
              <a:rPr lang="en-GB" smtClean="0">
                <a:latin typeface="Arial" charset="0"/>
              </a:rPr>
              <a:pPr/>
              <a:t>28</a:t>
            </a:fld>
            <a:endParaRPr lang="en-GB" smtClean="0">
              <a:latin typeface="Arial" charset="0"/>
            </a:endParaRPr>
          </a:p>
        </p:txBody>
      </p:sp>
      <p:sp>
        <p:nvSpPr>
          <p:cNvPr id="32772" name="Content Placeholder 5"/>
          <p:cNvSpPr>
            <a:spLocks noGrp="1"/>
          </p:cNvSpPr>
          <p:nvPr>
            <p:ph idx="1"/>
          </p:nvPr>
        </p:nvSpPr>
        <p:spPr/>
        <p:txBody>
          <a:bodyPr/>
          <a:lstStyle/>
          <a:p>
            <a:endParaRPr lang="en-US" smtClean="0"/>
          </a:p>
        </p:txBody>
      </p:sp>
      <p:pic>
        <p:nvPicPr>
          <p:cNvPr id="6" name="Picture 5"/>
          <p:cNvPicPr/>
          <p:nvPr/>
        </p:nvPicPr>
        <p:blipFill>
          <a:blip r:embed="rId3" cstate="print"/>
          <a:srcRect b="7829"/>
          <a:stretch>
            <a:fillRect/>
          </a:stretch>
        </p:blipFill>
        <p:spPr bwMode="auto">
          <a:xfrm>
            <a:off x="244475" y="945750"/>
            <a:ext cx="8713788" cy="534656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COMPOSITE SCREEN	</a:t>
            </a:r>
          </a:p>
        </p:txBody>
      </p:sp>
      <p:sp>
        <p:nvSpPr>
          <p:cNvPr id="5123" name="Rectangle 3"/>
          <p:cNvSpPr>
            <a:spLocks noGrp="1" noChangeArrowheads="1"/>
          </p:cNvSpPr>
          <p:nvPr>
            <p:ph type="body" idx="1"/>
          </p:nvPr>
        </p:nvSpPr>
        <p:spPr>
          <a:xfrm>
            <a:off x="992188" y="1592263"/>
            <a:ext cx="7874000" cy="4337050"/>
          </a:xfrm>
        </p:spPr>
        <p:txBody>
          <a:bodyPr/>
          <a:lstStyle/>
          <a:p>
            <a:pPr eaLnBrk="1" hangingPunct="1"/>
            <a:r>
              <a:rPr lang="en-US" smtClean="0"/>
              <a:t>Collection of screens in T24 placed in one browser window but different frames</a:t>
            </a:r>
          </a:p>
          <a:p>
            <a:pPr eaLnBrk="1" hangingPunct="1"/>
            <a:r>
              <a:rPr lang="en-US" smtClean="0"/>
              <a:t>A screen within composite screen can contain</a:t>
            </a:r>
          </a:p>
          <a:p>
            <a:pPr lvl="1" eaLnBrk="1" hangingPunct="1"/>
            <a:r>
              <a:rPr lang="en-US" smtClean="0"/>
              <a:t>T24 Menus</a:t>
            </a:r>
          </a:p>
          <a:p>
            <a:pPr lvl="1" eaLnBrk="1" hangingPunct="1"/>
            <a:r>
              <a:rPr lang="en-US" smtClean="0"/>
              <a:t>TABBED Screen</a:t>
            </a:r>
          </a:p>
          <a:p>
            <a:pPr lvl="1" eaLnBrk="1" hangingPunct="1"/>
            <a:r>
              <a:rPr lang="en-US" smtClean="0"/>
              <a:t>URL</a:t>
            </a:r>
          </a:p>
          <a:p>
            <a:pPr lvl="1" eaLnBrk="1" hangingPunct="1"/>
            <a:r>
              <a:rPr lang="en-US" smtClean="0"/>
              <a:t>Utility routines</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 Tabbed Screens </a:t>
            </a:r>
            <a:endParaRPr lang="en-GB" smtClean="0"/>
          </a:p>
        </p:txBody>
      </p:sp>
      <p:sp>
        <p:nvSpPr>
          <p:cNvPr id="5123" name="Slide Number Placeholder 3"/>
          <p:cNvSpPr>
            <a:spLocks noGrp="1"/>
          </p:cNvSpPr>
          <p:nvPr>
            <p:ph type="sldNum" sz="quarter" idx="10"/>
          </p:nvPr>
        </p:nvSpPr>
        <p:spPr>
          <a:noFill/>
        </p:spPr>
        <p:txBody>
          <a:bodyPr/>
          <a:lstStyle/>
          <a:p>
            <a:r>
              <a:rPr lang="en-GB" smtClean="0">
                <a:latin typeface="Arial" charset="0"/>
              </a:rPr>
              <a:t>Slide </a:t>
            </a:r>
            <a:fld id="{764994BC-802C-44B3-8667-53DD17C75127}" type="slidenum">
              <a:rPr lang="en-GB" smtClean="0">
                <a:latin typeface="Arial" charset="0"/>
              </a:rPr>
              <a:pPr/>
              <a:t>29</a:t>
            </a:fld>
            <a:endParaRPr lang="en-GB" smtClean="0">
              <a:latin typeface="Arial" charset="0"/>
            </a:endParaRPr>
          </a:p>
        </p:txBody>
      </p:sp>
      <p:sp>
        <p:nvSpPr>
          <p:cNvPr id="5" name="Rectangle 3"/>
          <p:cNvSpPr txBox="1">
            <a:spLocks noChangeArrowheads="1"/>
          </p:cNvSpPr>
          <p:nvPr/>
        </p:nvSpPr>
        <p:spPr bwMode="auto">
          <a:xfrm>
            <a:off x="685800" y="128587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
        <p:nvSpPr>
          <p:cNvPr id="6" name="Rectangle 3"/>
          <p:cNvSpPr txBox="1">
            <a:spLocks noChangeArrowheads="1"/>
          </p:cNvSpPr>
          <p:nvPr/>
        </p:nvSpPr>
        <p:spPr bwMode="auto">
          <a:xfrm>
            <a:off x="500063" y="800100"/>
            <a:ext cx="8143875" cy="577215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Tabbed screens provide a better user interface </a:t>
            </a:r>
          </a:p>
          <a:p>
            <a:pPr marL="342900"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t>Tabbed screens are used to </a:t>
            </a:r>
            <a:r>
              <a:rPr lang="en-US" sz="1800" b="0" kern="0" dirty="0">
                <a:latin typeface="+mn-lt"/>
              </a:rPr>
              <a:t>group a set of enquiries and versions together</a:t>
            </a:r>
          </a:p>
          <a:p>
            <a:pPr marL="342900"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The grouped enquiries and versions are displayed on a single browser window </a:t>
            </a:r>
          </a:p>
          <a:p>
            <a:pPr marL="342900"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Each tab will be linked to an enquiry or a version in T24</a:t>
            </a: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6200" y="71438"/>
            <a:ext cx="7010400" cy="381000"/>
          </a:xfrm>
        </p:spPr>
        <p:txBody>
          <a:bodyPr/>
          <a:lstStyle/>
          <a:p>
            <a:r>
              <a:rPr lang="en-US" smtClean="0"/>
              <a:t>The Need for Tabbed Screens</a:t>
            </a:r>
            <a:endParaRPr lang="en-GB" smtClean="0"/>
          </a:p>
        </p:txBody>
      </p:sp>
      <p:sp>
        <p:nvSpPr>
          <p:cNvPr id="6147" name="Slide Number Placeholder 3"/>
          <p:cNvSpPr>
            <a:spLocks noGrp="1"/>
          </p:cNvSpPr>
          <p:nvPr>
            <p:ph type="sldNum" sz="quarter" idx="10"/>
          </p:nvPr>
        </p:nvSpPr>
        <p:spPr>
          <a:noFill/>
        </p:spPr>
        <p:txBody>
          <a:bodyPr/>
          <a:lstStyle/>
          <a:p>
            <a:r>
              <a:rPr lang="en-GB" smtClean="0">
                <a:latin typeface="Arial" charset="0"/>
              </a:rPr>
              <a:t>Slide </a:t>
            </a:r>
            <a:fld id="{8FD89713-1F23-4EA0-9D2E-C85D9BFD33A5}" type="slidenum">
              <a:rPr lang="en-GB" smtClean="0">
                <a:latin typeface="Arial" charset="0"/>
              </a:rPr>
              <a:pPr/>
              <a:t>30</a:t>
            </a:fld>
            <a:endParaRPr lang="en-GB" smtClean="0">
              <a:latin typeface="Arial" charset="0"/>
            </a:endParaRPr>
          </a:p>
        </p:txBody>
      </p:sp>
      <p:sp>
        <p:nvSpPr>
          <p:cNvPr id="5" name="Rectangle 3"/>
          <p:cNvSpPr txBox="1">
            <a:spLocks noChangeArrowheads="1"/>
          </p:cNvSpPr>
          <p:nvPr/>
        </p:nvSpPr>
        <p:spPr bwMode="auto">
          <a:xfrm>
            <a:off x="685800" y="128587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
        <p:nvSpPr>
          <p:cNvPr id="6" name="Rectangle 3"/>
          <p:cNvSpPr txBox="1">
            <a:spLocks noChangeArrowheads="1"/>
          </p:cNvSpPr>
          <p:nvPr/>
        </p:nvSpPr>
        <p:spPr bwMode="auto">
          <a:xfrm>
            <a:off x="685800" y="914400"/>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Tabbed screens are used to group enquiries and versions in a single browser window</a:t>
            </a:r>
          </a:p>
          <a:p>
            <a:pPr marL="342900"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 Enables easy navigation to the end user</a:t>
            </a:r>
          </a:p>
          <a:p>
            <a:pPr marL="342900"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User can access different tasks by the click of a tab</a:t>
            </a:r>
          </a:p>
          <a:p>
            <a:pPr marL="342900"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Better user interface to the end user</a:t>
            </a: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438"/>
            <a:ext cx="7010400" cy="381000"/>
          </a:xfrm>
        </p:spPr>
        <p:txBody>
          <a:bodyPr/>
          <a:lstStyle/>
          <a:p>
            <a:r>
              <a:rPr lang="en-US" smtClean="0"/>
              <a:t>Tabbed Screens in T24</a:t>
            </a:r>
            <a:endParaRPr lang="en-GB" smtClean="0"/>
          </a:p>
        </p:txBody>
      </p:sp>
      <p:sp>
        <p:nvSpPr>
          <p:cNvPr id="8195" name="Slide Number Placeholder 3"/>
          <p:cNvSpPr>
            <a:spLocks noGrp="1"/>
          </p:cNvSpPr>
          <p:nvPr>
            <p:ph type="sldNum" sz="quarter" idx="10"/>
          </p:nvPr>
        </p:nvSpPr>
        <p:spPr>
          <a:noFill/>
        </p:spPr>
        <p:txBody>
          <a:bodyPr/>
          <a:lstStyle/>
          <a:p>
            <a:r>
              <a:rPr lang="en-GB" smtClean="0">
                <a:latin typeface="Arial" charset="0"/>
              </a:rPr>
              <a:t>Slide </a:t>
            </a:r>
            <a:fld id="{C0FCCB24-61AD-4918-96A7-9E939CE2A820}" type="slidenum">
              <a:rPr lang="en-GB" smtClean="0">
                <a:latin typeface="Arial" charset="0"/>
              </a:rPr>
              <a:pPr/>
              <a:t>31</a:t>
            </a:fld>
            <a:endParaRPr lang="en-GB" smtClean="0">
              <a:latin typeface="Arial" charset="0"/>
            </a:endParaRPr>
          </a:p>
        </p:txBody>
      </p:sp>
      <p:pic>
        <p:nvPicPr>
          <p:cNvPr id="8196" name="Picture 6"/>
          <p:cNvPicPr>
            <a:picLocks noChangeAspect="1" noChangeArrowheads="1"/>
          </p:cNvPicPr>
          <p:nvPr/>
        </p:nvPicPr>
        <p:blipFill>
          <a:blip r:embed="rId3" cstate="print"/>
          <a:srcRect/>
          <a:stretch>
            <a:fillRect/>
          </a:stretch>
        </p:blipFill>
        <p:spPr bwMode="auto">
          <a:xfrm>
            <a:off x="471488" y="1571625"/>
            <a:ext cx="8201025" cy="3571875"/>
          </a:xfrm>
          <a:prstGeom prst="rect">
            <a:avLst/>
          </a:prstGeom>
          <a:noFill/>
          <a:ln w="9525">
            <a:solidFill>
              <a:schemeClr val="accent2"/>
            </a:solidFill>
            <a:miter lim="800000"/>
            <a:headEnd/>
            <a:tailEnd/>
          </a:ln>
        </p:spPr>
      </p:pic>
      <p:sp>
        <p:nvSpPr>
          <p:cNvPr id="7" name="Rectangle 6"/>
          <p:cNvSpPr/>
          <p:nvPr/>
        </p:nvSpPr>
        <p:spPr>
          <a:xfrm>
            <a:off x="1928813" y="1643063"/>
            <a:ext cx="1000125" cy="2143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Example</a:t>
            </a:r>
            <a:endParaRPr lang="en-GB" dirty="0" smtClean="0"/>
          </a:p>
        </p:txBody>
      </p:sp>
      <p:sp>
        <p:nvSpPr>
          <p:cNvPr id="9219" name="Slide Number Placeholder 3"/>
          <p:cNvSpPr>
            <a:spLocks noGrp="1"/>
          </p:cNvSpPr>
          <p:nvPr>
            <p:ph type="sldNum" sz="quarter" idx="10"/>
          </p:nvPr>
        </p:nvSpPr>
        <p:spPr>
          <a:noFill/>
        </p:spPr>
        <p:txBody>
          <a:bodyPr/>
          <a:lstStyle/>
          <a:p>
            <a:r>
              <a:rPr lang="en-GB" smtClean="0">
                <a:latin typeface="Arial" charset="0"/>
              </a:rPr>
              <a:t>Slide </a:t>
            </a:r>
            <a:fld id="{E8DC260D-B95E-4E5E-B588-E69B1A478120}" type="slidenum">
              <a:rPr lang="en-GB" smtClean="0">
                <a:latin typeface="Arial" charset="0"/>
              </a:rPr>
              <a:pPr/>
              <a:t>32</a:t>
            </a:fld>
            <a:endParaRPr lang="en-GB" smtClean="0">
              <a:latin typeface="Arial" charset="0"/>
            </a:endParaRPr>
          </a:p>
        </p:txBody>
      </p:sp>
      <p:sp>
        <p:nvSpPr>
          <p:cNvPr id="5" name="Rectangle 3"/>
          <p:cNvSpPr txBox="1">
            <a:spLocks noChangeArrowheads="1"/>
          </p:cNvSpPr>
          <p:nvPr/>
        </p:nvSpPr>
        <p:spPr bwMode="auto">
          <a:xfrm>
            <a:off x="685800" y="1271588"/>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
        <p:nvSpPr>
          <p:cNvPr id="6" name="Rectangle 3"/>
          <p:cNvSpPr txBox="1">
            <a:spLocks noChangeArrowheads="1"/>
          </p:cNvSpPr>
          <p:nvPr/>
        </p:nvSpPr>
        <p:spPr bwMode="auto">
          <a:xfrm>
            <a:off x="685800" y="134302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Create a tabbed screen to group different tasks in a single window </a:t>
            </a:r>
          </a:p>
          <a:p>
            <a:pPr marL="800100" lvl="1"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800100" lvl="1" indent="-342900">
              <a:spcBef>
                <a:spcPct val="20000"/>
              </a:spcBef>
              <a:buClr>
                <a:schemeClr val="tx2">
                  <a:lumMod val="40000"/>
                  <a:lumOff val="60000"/>
                </a:schemeClr>
              </a:buClr>
              <a:buSzPct val="130000"/>
              <a:buFont typeface="Wingdings" pitchFamily="2" charset="2"/>
              <a:buChar char="§"/>
              <a:defRPr/>
            </a:pPr>
            <a:r>
              <a:rPr lang="en-US" sz="1600" b="0" kern="0" dirty="0"/>
              <a:t>The first tab should let you to create account records</a:t>
            </a:r>
          </a:p>
          <a:p>
            <a:pPr marL="800100" lvl="1" indent="-342900">
              <a:spcBef>
                <a:spcPct val="20000"/>
              </a:spcBef>
              <a:buClr>
                <a:schemeClr val="tx2">
                  <a:lumMod val="40000"/>
                  <a:lumOff val="60000"/>
                </a:schemeClr>
              </a:buClr>
              <a:buSzPct val="130000"/>
              <a:buFont typeface="Wingdings" pitchFamily="2" charset="2"/>
              <a:buChar char="§"/>
              <a:defRPr/>
            </a:pPr>
            <a:endParaRPr lang="en-US" sz="1600" b="0" kern="0" dirty="0">
              <a:latin typeface="+mn-lt"/>
            </a:endParaRPr>
          </a:p>
          <a:p>
            <a:pPr marL="800100" lvl="1" indent="-342900">
              <a:spcBef>
                <a:spcPct val="20000"/>
              </a:spcBef>
              <a:buClr>
                <a:schemeClr val="tx2">
                  <a:lumMod val="40000"/>
                  <a:lumOff val="60000"/>
                </a:schemeClr>
              </a:buClr>
              <a:buSzPct val="130000"/>
              <a:buFont typeface="Wingdings" pitchFamily="2" charset="2"/>
              <a:buChar char="§"/>
              <a:defRPr/>
            </a:pPr>
            <a:r>
              <a:rPr lang="en-US" sz="1600" b="0" kern="0" dirty="0"/>
              <a:t>The second tab used to search account records</a:t>
            </a:r>
          </a:p>
          <a:p>
            <a:pPr marL="800100" lvl="1" indent="-342900">
              <a:spcBef>
                <a:spcPct val="20000"/>
              </a:spcBef>
              <a:buSzPct val="130000"/>
              <a:buFont typeface="Wingdings" pitchFamily="2" charset="2"/>
              <a:buChar char="§"/>
              <a:defRPr/>
            </a:pPr>
            <a:endParaRPr lang="en-US" sz="1600" kern="0" dirty="0">
              <a:latin typeface="+mn-lt"/>
            </a:endParaRPr>
          </a:p>
          <a:p>
            <a:pPr marL="800100" lvl="1" indent="-342900">
              <a:spcBef>
                <a:spcPct val="20000"/>
              </a:spcBef>
              <a:buSzPct val="130000"/>
              <a:buFont typeface="Wingdings" pitchFamily="2" charset="2"/>
              <a:buChar char="§"/>
              <a:defRPr/>
            </a:pPr>
            <a:endParaRPr lang="en-US" sz="1600" kern="0" dirty="0">
              <a:solidFill>
                <a:srgbClr val="015294"/>
              </a:solidFill>
              <a:latin typeface="+mn-lt"/>
            </a:endParaRPr>
          </a:p>
          <a:p>
            <a:pPr marL="800100" lvl="1" indent="-342900">
              <a:spcBef>
                <a:spcPct val="20000"/>
              </a:spcBef>
              <a:buSzPct val="130000"/>
              <a:buFont typeface="Wingdings" pitchFamily="2" charset="2"/>
              <a:buChar char="§"/>
              <a:defRPr/>
            </a:pPr>
            <a:endParaRPr lang="en-US" sz="1600" kern="0" dirty="0">
              <a:solidFill>
                <a:srgbClr val="015294"/>
              </a:solidFill>
              <a:latin typeface="+mn-lt"/>
            </a:endParaRPr>
          </a:p>
          <a:p>
            <a:pPr marL="800100" lvl="1" indent="-342900">
              <a:spcBef>
                <a:spcPct val="20000"/>
              </a:spcBef>
              <a:buSzPct val="130000"/>
              <a:buFont typeface="Wingdings" pitchFamily="2" charset="2"/>
              <a:buChar char="§"/>
              <a:defRPr/>
            </a:pPr>
            <a:endParaRPr lang="en-US" sz="16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Design the Tabbed Screen</a:t>
            </a:r>
            <a:endParaRPr lang="en-GB" smtClean="0"/>
          </a:p>
        </p:txBody>
      </p:sp>
      <p:sp>
        <p:nvSpPr>
          <p:cNvPr id="10243" name="Slide Number Placeholder 3"/>
          <p:cNvSpPr>
            <a:spLocks noGrp="1"/>
          </p:cNvSpPr>
          <p:nvPr>
            <p:ph type="sldNum" sz="quarter" idx="10"/>
          </p:nvPr>
        </p:nvSpPr>
        <p:spPr>
          <a:noFill/>
        </p:spPr>
        <p:txBody>
          <a:bodyPr/>
          <a:lstStyle/>
          <a:p>
            <a:r>
              <a:rPr lang="en-GB" smtClean="0">
                <a:latin typeface="Arial" charset="0"/>
              </a:rPr>
              <a:t>Slide </a:t>
            </a:r>
            <a:fld id="{8AC5F599-CD6F-4BE3-B6CA-E880A545CA9B}" type="slidenum">
              <a:rPr lang="en-GB" smtClean="0">
                <a:latin typeface="Arial" charset="0"/>
              </a:rPr>
              <a:pPr/>
              <a:t>33</a:t>
            </a:fld>
            <a:endParaRPr lang="en-GB" smtClean="0">
              <a:latin typeface="Arial" charset="0"/>
            </a:endParaRPr>
          </a:p>
        </p:txBody>
      </p:sp>
      <p:pic>
        <p:nvPicPr>
          <p:cNvPr id="11268" name="Picture 8"/>
          <p:cNvPicPr>
            <a:picLocks noChangeAspect="1" noChangeArrowheads="1"/>
          </p:cNvPicPr>
          <p:nvPr/>
        </p:nvPicPr>
        <p:blipFill>
          <a:blip r:embed="rId3" cstate="print"/>
          <a:srcRect/>
          <a:stretch>
            <a:fillRect/>
          </a:stretch>
        </p:blipFill>
        <p:spPr bwMode="auto">
          <a:xfrm>
            <a:off x="357188" y="714375"/>
            <a:ext cx="3000375" cy="5626100"/>
          </a:xfrm>
          <a:prstGeom prst="rect">
            <a:avLst/>
          </a:prstGeom>
          <a:noFill/>
          <a:ln w="9525">
            <a:solidFill>
              <a:schemeClr val="accent2"/>
            </a:solidFill>
            <a:miter lim="800000"/>
            <a:headEnd/>
            <a:tailEnd/>
          </a:ln>
        </p:spPr>
      </p:pic>
      <p:pic>
        <p:nvPicPr>
          <p:cNvPr id="11269" name="Picture 9"/>
          <p:cNvPicPr>
            <a:picLocks noChangeAspect="1" noChangeArrowheads="1"/>
          </p:cNvPicPr>
          <p:nvPr/>
        </p:nvPicPr>
        <p:blipFill>
          <a:blip r:embed="rId4" cstate="print"/>
          <a:srcRect/>
          <a:stretch>
            <a:fillRect/>
          </a:stretch>
        </p:blipFill>
        <p:spPr bwMode="auto">
          <a:xfrm>
            <a:off x="4572000" y="785813"/>
            <a:ext cx="4208463" cy="1143000"/>
          </a:xfrm>
          <a:prstGeom prst="rect">
            <a:avLst/>
          </a:prstGeom>
          <a:noFill/>
          <a:ln w="9525">
            <a:solidFill>
              <a:schemeClr val="accent2"/>
            </a:solidFill>
            <a:miter lim="800000"/>
            <a:headEnd/>
            <a:tailEnd/>
          </a:ln>
        </p:spPr>
      </p:pic>
      <p:pic>
        <p:nvPicPr>
          <p:cNvPr id="11270" name="Picture 10"/>
          <p:cNvPicPr>
            <a:picLocks noChangeAspect="1" noChangeArrowheads="1"/>
          </p:cNvPicPr>
          <p:nvPr/>
        </p:nvPicPr>
        <p:blipFill>
          <a:blip r:embed="rId5" cstate="print"/>
          <a:srcRect/>
          <a:stretch>
            <a:fillRect/>
          </a:stretch>
        </p:blipFill>
        <p:spPr bwMode="auto">
          <a:xfrm>
            <a:off x="3857625" y="2214563"/>
            <a:ext cx="5029200" cy="4071937"/>
          </a:xfrm>
          <a:prstGeom prst="rect">
            <a:avLst/>
          </a:prstGeom>
          <a:noFill/>
          <a:ln w="9525">
            <a:solidFill>
              <a:schemeClr val="accent2"/>
            </a:solidFill>
            <a:miter lim="800000"/>
            <a:headEnd/>
            <a:tailEnd/>
          </a:ln>
        </p:spPr>
      </p:pic>
      <p:sp>
        <p:nvSpPr>
          <p:cNvPr id="12" name="TextBox 11"/>
          <p:cNvSpPr txBox="1"/>
          <p:nvPr/>
        </p:nvSpPr>
        <p:spPr>
          <a:xfrm>
            <a:off x="3643313" y="1000125"/>
            <a:ext cx="714375" cy="369888"/>
          </a:xfrm>
          <a:prstGeom prst="rect">
            <a:avLst/>
          </a:prstGeom>
          <a:noFill/>
        </p:spPr>
        <p:txBody>
          <a:bodyPr>
            <a:spAutoFit/>
          </a:bodyPr>
          <a:lstStyle/>
          <a:p>
            <a:pPr>
              <a:defRPr/>
            </a:pPr>
            <a:r>
              <a:rPr lang="en-US" sz="1800" dirty="0"/>
              <a:t>(</a:t>
            </a:r>
            <a:r>
              <a:rPr lang="en-US" sz="1800" dirty="0">
                <a:solidFill>
                  <a:schemeClr val="accent6"/>
                </a:solidFill>
              </a:rPr>
              <a:t>OR</a:t>
            </a:r>
            <a:r>
              <a:rPr lang="en-US" sz="1800" dirty="0"/>
              <a:t>)</a:t>
            </a:r>
          </a:p>
        </p:txBody>
      </p:sp>
      <p:sp>
        <p:nvSpPr>
          <p:cNvPr id="13" name="Rectangle 12"/>
          <p:cNvSpPr/>
          <p:nvPr/>
        </p:nvSpPr>
        <p:spPr>
          <a:xfrm>
            <a:off x="1214438" y="5143500"/>
            <a:ext cx="1785937"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3929063" y="3000375"/>
            <a:ext cx="2786062" cy="357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7786688" y="1000125"/>
            <a:ext cx="357187" cy="357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1000" fill="hold"/>
                                        <p:tgtEl>
                                          <p:spTgt spid="11268"/>
                                        </p:tgtEl>
                                        <p:attrNameLst>
                                          <p:attrName>ppt_w</p:attrName>
                                        </p:attrNameLst>
                                      </p:cBhvr>
                                      <p:tavLst>
                                        <p:tav tm="0">
                                          <p:val>
                                            <p:strVal val="#ppt_w+.3"/>
                                          </p:val>
                                        </p:tav>
                                        <p:tav tm="100000">
                                          <p:val>
                                            <p:strVal val="#ppt_w"/>
                                          </p:val>
                                        </p:tav>
                                      </p:tavLst>
                                    </p:anim>
                                    <p:anim calcmode="lin" valueType="num">
                                      <p:cBhvr>
                                        <p:cTn id="8" dur="1000" fill="hold"/>
                                        <p:tgtEl>
                                          <p:spTgt spid="11268"/>
                                        </p:tgtEl>
                                        <p:attrNameLst>
                                          <p:attrName>ppt_h</p:attrName>
                                        </p:attrNameLst>
                                      </p:cBhvr>
                                      <p:tavLst>
                                        <p:tav tm="0">
                                          <p:val>
                                            <p:strVal val="#ppt_h"/>
                                          </p:val>
                                        </p:tav>
                                        <p:tav tm="100000">
                                          <p:val>
                                            <p:strVal val="#ppt_h"/>
                                          </p:val>
                                        </p:tav>
                                      </p:tavLst>
                                    </p:anim>
                                    <p:animEffect transition="in" filter="fade">
                                      <p:cBhvr>
                                        <p:cTn id="9" dur="1000"/>
                                        <p:tgtEl>
                                          <p:spTgt spid="11268"/>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1269"/>
                                        </p:tgtEl>
                                        <p:attrNameLst>
                                          <p:attrName>style.visibility</p:attrName>
                                        </p:attrNameLst>
                                      </p:cBhvr>
                                      <p:to>
                                        <p:strVal val="visible"/>
                                      </p:to>
                                    </p:set>
                                    <p:anim calcmode="lin" valueType="num">
                                      <p:cBhvr>
                                        <p:cTn id="12" dur="1000" fill="hold"/>
                                        <p:tgtEl>
                                          <p:spTgt spid="11269"/>
                                        </p:tgtEl>
                                        <p:attrNameLst>
                                          <p:attrName>ppt_w</p:attrName>
                                        </p:attrNameLst>
                                      </p:cBhvr>
                                      <p:tavLst>
                                        <p:tav tm="0">
                                          <p:val>
                                            <p:strVal val="#ppt_w+.3"/>
                                          </p:val>
                                        </p:tav>
                                        <p:tav tm="100000">
                                          <p:val>
                                            <p:strVal val="#ppt_w"/>
                                          </p:val>
                                        </p:tav>
                                      </p:tavLst>
                                    </p:anim>
                                    <p:anim calcmode="lin" valueType="num">
                                      <p:cBhvr>
                                        <p:cTn id="13" dur="1000" fill="hold"/>
                                        <p:tgtEl>
                                          <p:spTgt spid="11269"/>
                                        </p:tgtEl>
                                        <p:attrNameLst>
                                          <p:attrName>ppt_h</p:attrName>
                                        </p:attrNameLst>
                                      </p:cBhvr>
                                      <p:tavLst>
                                        <p:tav tm="0">
                                          <p:val>
                                            <p:strVal val="#ppt_h"/>
                                          </p:val>
                                        </p:tav>
                                        <p:tav tm="100000">
                                          <p:val>
                                            <p:strVal val="#ppt_h"/>
                                          </p:val>
                                        </p:tav>
                                      </p:tavLst>
                                    </p:anim>
                                    <p:animEffect transition="in" filter="fade">
                                      <p:cBhvr>
                                        <p:cTn id="14" dur="1000"/>
                                        <p:tgtEl>
                                          <p:spTgt spid="11269"/>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strVal val="#ppt_w+.3"/>
                                          </p:val>
                                        </p:tav>
                                        <p:tav tm="100000">
                                          <p:val>
                                            <p:strVal val="#ppt_w"/>
                                          </p:val>
                                        </p:tav>
                                      </p:tavLst>
                                    </p:anim>
                                    <p:anim calcmode="lin" valueType="num">
                                      <p:cBhvr>
                                        <p:cTn id="19" dur="1000" fill="hold"/>
                                        <p:tgtEl>
                                          <p:spTgt spid="12"/>
                                        </p:tgtEl>
                                        <p:attrNameLst>
                                          <p:attrName>ppt_h</p:attrName>
                                        </p:attrNameLst>
                                      </p:cBhvr>
                                      <p:tavLst>
                                        <p:tav tm="0">
                                          <p:val>
                                            <p:strVal val="#ppt_h"/>
                                          </p:val>
                                        </p:tav>
                                        <p:tav tm="100000">
                                          <p:val>
                                            <p:strVal val="#ppt_h"/>
                                          </p:val>
                                        </p:tav>
                                      </p:tavLst>
                                    </p:anim>
                                    <p:animEffect transition="in" filter="fade">
                                      <p:cBhvr>
                                        <p:cTn id="20" dur="1000"/>
                                        <p:tgtEl>
                                          <p:spTgt spid="12"/>
                                        </p:tgtEl>
                                      </p:cBhvr>
                                    </p:animEffect>
                                  </p:childTnLst>
                                </p:cTn>
                              </p:par>
                            </p:childTnLst>
                          </p:cTn>
                        </p:par>
                        <p:par>
                          <p:cTn id="21" fill="hold">
                            <p:stCondLst>
                              <p:cond delay="2000"/>
                            </p:stCondLst>
                            <p:childTnLst>
                              <p:par>
                                <p:cTn id="22" presetID="52"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Scale>
                                      <p:cBhvr>
                                        <p:cTn id="2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3"/>
                                        </p:tgtEl>
                                        <p:attrNameLst>
                                          <p:attrName>ppt_x</p:attrName>
                                          <p:attrName>ppt_y</p:attrName>
                                        </p:attrNameLst>
                                      </p:cBhvr>
                                    </p:animMotion>
                                    <p:animEffect transition="in" filter="fade">
                                      <p:cBhvr>
                                        <p:cTn id="26" dur="1000"/>
                                        <p:tgtEl>
                                          <p:spTgt spid="13"/>
                                        </p:tgtEl>
                                      </p:cBhvr>
                                    </p:animEffect>
                                  </p:childTnLst>
                                </p:cTn>
                              </p:par>
                              <p:par>
                                <p:cTn id="27" presetID="5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Scale>
                                      <p:cBhvr>
                                        <p:cTn id="2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0"/>
                                        </p:tgtEl>
                                        <p:attrNameLst>
                                          <p:attrName>ppt_x</p:attrName>
                                          <p:attrName>ppt_y</p:attrName>
                                        </p:attrNameLst>
                                      </p:cBhvr>
                                    </p:animMotion>
                                    <p:animEffect transition="in" filter="fade">
                                      <p:cBhvr>
                                        <p:cTn id="31" dur="1000"/>
                                        <p:tgtEl>
                                          <p:spTgt spid="10"/>
                                        </p:tgtEl>
                                      </p:cBhvr>
                                    </p:animEffect>
                                  </p:childTnLst>
                                </p:cTn>
                              </p:par>
                            </p:childTnLst>
                          </p:cTn>
                        </p:par>
                        <p:par>
                          <p:cTn id="32" fill="hold">
                            <p:stCondLst>
                              <p:cond delay="3000"/>
                            </p:stCondLst>
                            <p:childTnLst>
                              <p:par>
                                <p:cTn id="33" presetID="52" presetClass="entr" presetSubtype="0" fill="hold" nodeType="afterEffect">
                                  <p:stCondLst>
                                    <p:cond delay="0"/>
                                  </p:stCondLst>
                                  <p:childTnLst>
                                    <p:set>
                                      <p:cBhvr>
                                        <p:cTn id="34" dur="1" fill="hold">
                                          <p:stCondLst>
                                            <p:cond delay="0"/>
                                          </p:stCondLst>
                                        </p:cTn>
                                        <p:tgtEl>
                                          <p:spTgt spid="11270"/>
                                        </p:tgtEl>
                                        <p:attrNameLst>
                                          <p:attrName>style.visibility</p:attrName>
                                        </p:attrNameLst>
                                      </p:cBhvr>
                                      <p:to>
                                        <p:strVal val="visible"/>
                                      </p:to>
                                    </p:set>
                                    <p:animScale>
                                      <p:cBhvr>
                                        <p:cTn id="35" dur="1000" decel="50000" fill="hold">
                                          <p:stCondLst>
                                            <p:cond delay="0"/>
                                          </p:stCondLst>
                                        </p:cTn>
                                        <p:tgtEl>
                                          <p:spTgt spid="112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1270"/>
                                        </p:tgtEl>
                                        <p:attrNameLst>
                                          <p:attrName>ppt_x</p:attrName>
                                          <p:attrName>ppt_y</p:attrName>
                                        </p:attrNameLst>
                                      </p:cBhvr>
                                    </p:animMotion>
                                    <p:animEffect transition="in" filter="fade">
                                      <p:cBhvr>
                                        <p:cTn id="37" dur="1000"/>
                                        <p:tgtEl>
                                          <p:spTgt spid="11270"/>
                                        </p:tgtEl>
                                      </p:cBhvr>
                                    </p:animEffect>
                                  </p:childTnLst>
                                </p:cTn>
                              </p:par>
                            </p:childTnLst>
                          </p:cTn>
                        </p:par>
                        <p:par>
                          <p:cTn id="38" fill="hold">
                            <p:stCondLst>
                              <p:cond delay="4000"/>
                            </p:stCondLst>
                            <p:childTnLst>
                              <p:par>
                                <p:cTn id="39" presetID="51"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385" decel="100000"/>
                                        <p:tgtEl>
                                          <p:spTgt spid="14"/>
                                        </p:tgtEl>
                                      </p:cBhvr>
                                    </p:animEffect>
                                    <p:animScale>
                                      <p:cBhvr>
                                        <p:cTn id="42" dur="385" decel="100000"/>
                                        <p:tgtEl>
                                          <p:spTgt spid="14"/>
                                        </p:tgtEl>
                                      </p:cBhvr>
                                      <p:from x="10000" y="10000"/>
                                      <p:to x="200000" y="450000"/>
                                    </p:animScale>
                                    <p:animScale>
                                      <p:cBhvr>
                                        <p:cTn id="43" dur="615" accel="100000" fill="hold">
                                          <p:stCondLst>
                                            <p:cond delay="385"/>
                                          </p:stCondLst>
                                        </p:cTn>
                                        <p:tgtEl>
                                          <p:spTgt spid="14"/>
                                        </p:tgtEl>
                                      </p:cBhvr>
                                      <p:from x="200000" y="450000"/>
                                      <p:to x="100000" y="100000"/>
                                    </p:animScale>
                                    <p:set>
                                      <p:cBhvr>
                                        <p:cTn id="44" dur="385" fill="hold"/>
                                        <p:tgtEl>
                                          <p:spTgt spid="14"/>
                                        </p:tgtEl>
                                        <p:attrNameLst>
                                          <p:attrName>ppt_x</p:attrName>
                                        </p:attrNameLst>
                                      </p:cBhvr>
                                      <p:to>
                                        <p:strVal val="(0.5)"/>
                                      </p:to>
                                    </p:set>
                                    <p:anim from="(0.5)" to="(#ppt_x)" calcmode="lin" valueType="num">
                                      <p:cBhvr>
                                        <p:cTn id="45" dur="615" accel="100000" fill="hold">
                                          <p:stCondLst>
                                            <p:cond delay="385"/>
                                          </p:stCondLst>
                                        </p:cTn>
                                        <p:tgtEl>
                                          <p:spTgt spid="14"/>
                                        </p:tgtEl>
                                        <p:attrNameLst>
                                          <p:attrName>ppt_x</p:attrName>
                                        </p:attrNameLst>
                                      </p:cBhvr>
                                    </p:anim>
                                    <p:set>
                                      <p:cBhvr>
                                        <p:cTn id="46" dur="385" fill="hold"/>
                                        <p:tgtEl>
                                          <p:spTgt spid="14"/>
                                        </p:tgtEl>
                                        <p:attrNameLst>
                                          <p:attrName>ppt_y</p:attrName>
                                        </p:attrNameLst>
                                      </p:cBhvr>
                                      <p:to>
                                        <p:strVal val="(#ppt_y+0.4)"/>
                                      </p:to>
                                    </p:set>
                                    <p:anim from="(#ppt_y+0.4)" to="(#ppt_y)" calcmode="lin" valueType="num">
                                      <p:cBhvr>
                                        <p:cTn id="47" dur="615" accel="100000" fill="hold">
                                          <p:stCondLst>
                                            <p:cond delay="385"/>
                                          </p:stCondLst>
                                        </p:cTn>
                                        <p:tgtEl>
                                          <p:spTgt spid="1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Design the Tabbed Screen</a:t>
            </a:r>
            <a:endParaRPr lang="en-GB" smtClean="0"/>
          </a:p>
        </p:txBody>
      </p:sp>
      <p:sp>
        <p:nvSpPr>
          <p:cNvPr id="11267" name="Slide Number Placeholder 3"/>
          <p:cNvSpPr>
            <a:spLocks noGrp="1"/>
          </p:cNvSpPr>
          <p:nvPr>
            <p:ph type="sldNum" sz="quarter" idx="10"/>
          </p:nvPr>
        </p:nvSpPr>
        <p:spPr>
          <a:noFill/>
        </p:spPr>
        <p:txBody>
          <a:bodyPr/>
          <a:lstStyle/>
          <a:p>
            <a:r>
              <a:rPr lang="en-GB" smtClean="0">
                <a:latin typeface="Arial" charset="0"/>
              </a:rPr>
              <a:t>Slide </a:t>
            </a:r>
            <a:fld id="{1289E0AA-F719-437C-8BDA-9EA938567DDC}" type="slidenum">
              <a:rPr lang="en-GB" smtClean="0">
                <a:latin typeface="Arial" charset="0"/>
              </a:rPr>
              <a:pPr/>
              <a:t>34</a:t>
            </a:fld>
            <a:endParaRPr lang="en-GB" smtClean="0">
              <a:latin typeface="Arial" charset="0"/>
            </a:endParaRPr>
          </a:p>
        </p:txBody>
      </p:sp>
      <p:pic>
        <p:nvPicPr>
          <p:cNvPr id="12292" name="Picture 10"/>
          <p:cNvPicPr>
            <a:picLocks noChangeAspect="1" noChangeArrowheads="1"/>
          </p:cNvPicPr>
          <p:nvPr/>
        </p:nvPicPr>
        <p:blipFill>
          <a:blip r:embed="rId3" cstate="print"/>
          <a:srcRect/>
          <a:stretch>
            <a:fillRect/>
          </a:stretch>
        </p:blipFill>
        <p:spPr bwMode="auto">
          <a:xfrm>
            <a:off x="2035175" y="928688"/>
            <a:ext cx="5073650" cy="5253037"/>
          </a:xfrm>
          <a:prstGeom prst="rect">
            <a:avLst/>
          </a:prstGeom>
          <a:noFill/>
          <a:ln w="9525">
            <a:solidFill>
              <a:schemeClr val="accent2"/>
            </a:solidFill>
            <a:miter lim="800000"/>
            <a:headEnd/>
            <a:tailEnd/>
          </a:ln>
        </p:spPr>
      </p:pic>
      <p:sp>
        <p:nvSpPr>
          <p:cNvPr id="11" name="Rectangle 10"/>
          <p:cNvSpPr/>
          <p:nvPr/>
        </p:nvSpPr>
        <p:spPr>
          <a:xfrm>
            <a:off x="2071688" y="1928813"/>
            <a:ext cx="2500312"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2071688" y="2428875"/>
            <a:ext cx="2714625"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2071688" y="3357563"/>
            <a:ext cx="2357437" cy="2143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p:cTn id="7" dur="1000" fill="hold"/>
                                        <p:tgtEl>
                                          <p:spTgt spid="12292"/>
                                        </p:tgtEl>
                                        <p:attrNameLst>
                                          <p:attrName>ppt_w</p:attrName>
                                        </p:attrNameLst>
                                      </p:cBhvr>
                                      <p:tavLst>
                                        <p:tav tm="0">
                                          <p:val>
                                            <p:strVal val="#ppt_w+.3"/>
                                          </p:val>
                                        </p:tav>
                                        <p:tav tm="100000">
                                          <p:val>
                                            <p:strVal val="#ppt_w"/>
                                          </p:val>
                                        </p:tav>
                                      </p:tavLst>
                                    </p:anim>
                                    <p:anim calcmode="lin" valueType="num">
                                      <p:cBhvr>
                                        <p:cTn id="8" dur="1000" fill="hold"/>
                                        <p:tgtEl>
                                          <p:spTgt spid="12292"/>
                                        </p:tgtEl>
                                        <p:attrNameLst>
                                          <p:attrName>ppt_h</p:attrName>
                                        </p:attrNameLst>
                                      </p:cBhvr>
                                      <p:tavLst>
                                        <p:tav tm="0">
                                          <p:val>
                                            <p:strVal val="#ppt_h"/>
                                          </p:val>
                                        </p:tav>
                                        <p:tav tm="100000">
                                          <p:val>
                                            <p:strVal val="#ppt_h"/>
                                          </p:val>
                                        </p:tav>
                                      </p:tavLst>
                                    </p:anim>
                                    <p:animEffect transition="in" filter="fade">
                                      <p:cBhvr>
                                        <p:cTn id="9" dur="1000"/>
                                        <p:tgtEl>
                                          <p:spTgt spid="12292"/>
                                        </p:tgtEl>
                                      </p:cBhvr>
                                    </p:animEffect>
                                  </p:childTnLst>
                                </p:cTn>
                              </p:par>
                            </p:childTnLst>
                          </p:cTn>
                        </p:par>
                        <p:par>
                          <p:cTn id="10" fill="hold">
                            <p:stCondLst>
                              <p:cond delay="1000"/>
                            </p:stCondLst>
                            <p:childTnLst>
                              <p:par>
                                <p:cTn id="11" presetID="29"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ppt_x</p:attrName>
                                        </p:attrNameLst>
                                      </p:cBhvr>
                                      <p:tavLst>
                                        <p:tav tm="0">
                                          <p:val>
                                            <p:strVal val="#ppt_x-.2"/>
                                          </p:val>
                                        </p:tav>
                                        <p:tav tm="100000">
                                          <p:val>
                                            <p:strVal val="#ppt_x"/>
                                          </p:val>
                                        </p:tav>
                                      </p:tavLst>
                                    </p:anim>
                                    <p:anim calcmode="lin" valueType="num">
                                      <p:cBhvr>
                                        <p:cTn id="14"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1"/>
                                        </p:tgtEl>
                                      </p:cBhvr>
                                    </p:animEffect>
                                  </p:childTnLst>
                                </p:cTn>
                              </p:par>
                            </p:childTnLst>
                          </p:cTn>
                        </p:par>
                        <p:par>
                          <p:cTn id="16" fill="hold">
                            <p:stCondLst>
                              <p:cond delay="2500"/>
                            </p:stCondLst>
                            <p:childTnLst>
                              <p:par>
                                <p:cTn id="17" presetID="29"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ppt_x</p:attrName>
                                        </p:attrNameLst>
                                      </p:cBhvr>
                                      <p:tavLst>
                                        <p:tav tm="0">
                                          <p:val>
                                            <p:strVal val="#ppt_x-.2"/>
                                          </p:val>
                                        </p:tav>
                                        <p:tav tm="100000">
                                          <p:val>
                                            <p:strVal val="#ppt_x"/>
                                          </p:val>
                                        </p:tav>
                                      </p:tavLst>
                                    </p:anim>
                                    <p:anim calcmode="lin" valueType="num">
                                      <p:cBhvr>
                                        <p:cTn id="20"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
                                        </p:tgtEl>
                                      </p:cBhvr>
                                    </p:animEffect>
                                  </p:childTnLst>
                                </p:cTn>
                              </p:par>
                            </p:childTnLst>
                          </p:cTn>
                        </p:par>
                        <p:par>
                          <p:cTn id="22" fill="hold">
                            <p:stCondLst>
                              <p:cond delay="3500"/>
                            </p:stCondLst>
                            <p:childTnLst>
                              <p:par>
                                <p:cTn id="23" presetID="29"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ppt_x</p:attrName>
                                        </p:attrNameLst>
                                      </p:cBhvr>
                                      <p:tavLst>
                                        <p:tav tm="0">
                                          <p:val>
                                            <p:strVal val="#ppt_x-.2"/>
                                          </p:val>
                                        </p:tav>
                                        <p:tav tm="100000">
                                          <p:val>
                                            <p:strVal val="#ppt_x"/>
                                          </p:val>
                                        </p:tav>
                                      </p:tavLst>
                                    </p:anim>
                                    <p:anim calcmode="lin" valueType="num">
                                      <p:cBhvr>
                                        <p:cTn id="26"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Output</a:t>
            </a:r>
            <a:endParaRPr lang="en-GB" smtClean="0"/>
          </a:p>
        </p:txBody>
      </p:sp>
      <p:sp>
        <p:nvSpPr>
          <p:cNvPr id="12291" name="Slide Number Placeholder 3"/>
          <p:cNvSpPr>
            <a:spLocks noGrp="1"/>
          </p:cNvSpPr>
          <p:nvPr>
            <p:ph type="sldNum" sz="quarter" idx="10"/>
          </p:nvPr>
        </p:nvSpPr>
        <p:spPr>
          <a:noFill/>
        </p:spPr>
        <p:txBody>
          <a:bodyPr/>
          <a:lstStyle/>
          <a:p>
            <a:r>
              <a:rPr lang="en-GB" smtClean="0">
                <a:latin typeface="Arial" charset="0"/>
              </a:rPr>
              <a:t>Slide </a:t>
            </a:r>
            <a:fld id="{9349D339-F39D-4E21-AB13-9A1933538FD1}" type="slidenum">
              <a:rPr lang="en-GB" smtClean="0">
                <a:latin typeface="Arial" charset="0"/>
              </a:rPr>
              <a:pPr/>
              <a:t>35</a:t>
            </a:fld>
            <a:endParaRPr lang="en-GB" smtClean="0">
              <a:latin typeface="Arial" charset="0"/>
            </a:endParaRPr>
          </a:p>
        </p:txBody>
      </p:sp>
      <p:sp>
        <p:nvSpPr>
          <p:cNvPr id="13316" name="TextBox 13"/>
          <p:cNvSpPr txBox="1">
            <a:spLocks noChangeArrowheads="1"/>
          </p:cNvSpPr>
          <p:nvPr/>
        </p:nvSpPr>
        <p:spPr bwMode="auto">
          <a:xfrm>
            <a:off x="8358188" y="2214563"/>
            <a:ext cx="357187" cy="307975"/>
          </a:xfrm>
          <a:prstGeom prst="rect">
            <a:avLst/>
          </a:prstGeom>
          <a:noFill/>
          <a:ln w="9525">
            <a:noFill/>
            <a:miter lim="800000"/>
            <a:headEnd/>
            <a:tailEnd/>
          </a:ln>
        </p:spPr>
        <p:txBody>
          <a:bodyPr>
            <a:spAutoFit/>
          </a:bodyPr>
          <a:lstStyle/>
          <a:p>
            <a:r>
              <a:rPr lang="en-US"/>
              <a:t>2</a:t>
            </a:r>
            <a:endParaRPr lang="en-GB"/>
          </a:p>
        </p:txBody>
      </p:sp>
      <p:sp>
        <p:nvSpPr>
          <p:cNvPr id="13317" name="TextBox 16"/>
          <p:cNvSpPr txBox="1">
            <a:spLocks noChangeArrowheads="1"/>
          </p:cNvSpPr>
          <p:nvPr/>
        </p:nvSpPr>
        <p:spPr bwMode="auto">
          <a:xfrm>
            <a:off x="357188" y="1928813"/>
            <a:ext cx="357187" cy="307975"/>
          </a:xfrm>
          <a:prstGeom prst="rect">
            <a:avLst/>
          </a:prstGeom>
          <a:noFill/>
          <a:ln w="9525">
            <a:noFill/>
            <a:miter lim="800000"/>
            <a:headEnd/>
            <a:tailEnd/>
          </a:ln>
        </p:spPr>
        <p:txBody>
          <a:bodyPr>
            <a:spAutoFit/>
          </a:bodyPr>
          <a:lstStyle/>
          <a:p>
            <a:r>
              <a:rPr lang="en-US"/>
              <a:t>1</a:t>
            </a:r>
            <a:endParaRPr lang="en-GB"/>
          </a:p>
        </p:txBody>
      </p:sp>
      <p:sp>
        <p:nvSpPr>
          <p:cNvPr id="13318" name="TextBox 18"/>
          <p:cNvSpPr txBox="1">
            <a:spLocks noChangeArrowheads="1"/>
          </p:cNvSpPr>
          <p:nvPr/>
        </p:nvSpPr>
        <p:spPr bwMode="auto">
          <a:xfrm>
            <a:off x="8072438" y="4500563"/>
            <a:ext cx="357187" cy="307975"/>
          </a:xfrm>
          <a:prstGeom prst="rect">
            <a:avLst/>
          </a:prstGeom>
          <a:noFill/>
          <a:ln w="9525">
            <a:noFill/>
            <a:miter lim="800000"/>
            <a:headEnd/>
            <a:tailEnd/>
          </a:ln>
        </p:spPr>
        <p:txBody>
          <a:bodyPr>
            <a:spAutoFit/>
          </a:bodyPr>
          <a:lstStyle/>
          <a:p>
            <a:r>
              <a:rPr lang="en-US"/>
              <a:t>3</a:t>
            </a:r>
            <a:endParaRPr lang="en-GB"/>
          </a:p>
        </p:txBody>
      </p:sp>
      <p:pic>
        <p:nvPicPr>
          <p:cNvPr id="13319" name="Picture 12"/>
          <p:cNvPicPr>
            <a:picLocks noChangeAspect="1" noChangeArrowheads="1"/>
          </p:cNvPicPr>
          <p:nvPr/>
        </p:nvPicPr>
        <p:blipFill>
          <a:blip r:embed="rId3" cstate="print"/>
          <a:srcRect/>
          <a:stretch>
            <a:fillRect/>
          </a:stretch>
        </p:blipFill>
        <p:spPr bwMode="auto">
          <a:xfrm>
            <a:off x="285750" y="928688"/>
            <a:ext cx="3121025" cy="785812"/>
          </a:xfrm>
          <a:prstGeom prst="rect">
            <a:avLst/>
          </a:prstGeom>
          <a:noFill/>
          <a:ln w="9525">
            <a:solidFill>
              <a:schemeClr val="accent2"/>
            </a:solidFill>
            <a:miter lim="800000"/>
            <a:headEnd/>
            <a:tailEnd/>
          </a:ln>
        </p:spPr>
      </p:pic>
      <p:pic>
        <p:nvPicPr>
          <p:cNvPr id="13320" name="Picture 13"/>
          <p:cNvPicPr>
            <a:picLocks noChangeAspect="1" noChangeArrowheads="1"/>
          </p:cNvPicPr>
          <p:nvPr/>
        </p:nvPicPr>
        <p:blipFill>
          <a:blip r:embed="rId4" cstate="print"/>
          <a:srcRect/>
          <a:stretch>
            <a:fillRect/>
          </a:stretch>
        </p:blipFill>
        <p:spPr bwMode="auto">
          <a:xfrm>
            <a:off x="3857625" y="714375"/>
            <a:ext cx="4929188" cy="1357313"/>
          </a:xfrm>
          <a:prstGeom prst="rect">
            <a:avLst/>
          </a:prstGeom>
          <a:noFill/>
          <a:ln w="9525">
            <a:solidFill>
              <a:schemeClr val="accent2"/>
            </a:solidFill>
            <a:miter lim="800000"/>
            <a:headEnd/>
            <a:tailEnd/>
          </a:ln>
        </p:spPr>
      </p:pic>
      <p:pic>
        <p:nvPicPr>
          <p:cNvPr id="13321" name="Picture 14"/>
          <p:cNvPicPr>
            <a:picLocks noChangeAspect="1" noChangeArrowheads="1"/>
          </p:cNvPicPr>
          <p:nvPr/>
        </p:nvPicPr>
        <p:blipFill>
          <a:blip r:embed="rId5" cstate="print"/>
          <a:srcRect/>
          <a:stretch>
            <a:fillRect/>
          </a:stretch>
        </p:blipFill>
        <p:spPr bwMode="auto">
          <a:xfrm>
            <a:off x="1206500" y="2428875"/>
            <a:ext cx="6731000" cy="3786188"/>
          </a:xfrm>
          <a:prstGeom prst="rect">
            <a:avLst/>
          </a:prstGeom>
          <a:noFill/>
          <a:ln w="9525">
            <a:solidFill>
              <a:schemeClr val="accent2"/>
            </a:solidFill>
            <a:miter lim="800000"/>
            <a:headEnd/>
            <a:tailEnd/>
          </a:ln>
        </p:spPr>
      </p:pic>
      <p:sp>
        <p:nvSpPr>
          <p:cNvPr id="15" name="Rectangle 14"/>
          <p:cNvSpPr/>
          <p:nvPr/>
        </p:nvSpPr>
        <p:spPr>
          <a:xfrm>
            <a:off x="2928938" y="1071563"/>
            <a:ext cx="285750" cy="357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3929063" y="714375"/>
            <a:ext cx="1428750" cy="357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6072188" y="1357313"/>
            <a:ext cx="285750" cy="357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3319"/>
                                        </p:tgtEl>
                                        <p:attrNameLst>
                                          <p:attrName>style.visibility</p:attrName>
                                        </p:attrNameLst>
                                      </p:cBhvr>
                                      <p:to>
                                        <p:strVal val="visible"/>
                                      </p:to>
                                    </p:set>
                                    <p:anim calcmode="lin" valueType="num">
                                      <p:cBhvr>
                                        <p:cTn id="7" dur="1000" fill="hold"/>
                                        <p:tgtEl>
                                          <p:spTgt spid="13319"/>
                                        </p:tgtEl>
                                        <p:attrNameLst>
                                          <p:attrName>ppt_w</p:attrName>
                                        </p:attrNameLst>
                                      </p:cBhvr>
                                      <p:tavLst>
                                        <p:tav tm="0">
                                          <p:val>
                                            <p:strVal val="#ppt_w+.3"/>
                                          </p:val>
                                        </p:tav>
                                        <p:tav tm="100000">
                                          <p:val>
                                            <p:strVal val="#ppt_w"/>
                                          </p:val>
                                        </p:tav>
                                      </p:tavLst>
                                    </p:anim>
                                    <p:anim calcmode="lin" valueType="num">
                                      <p:cBhvr>
                                        <p:cTn id="8" dur="1000" fill="hold"/>
                                        <p:tgtEl>
                                          <p:spTgt spid="13319"/>
                                        </p:tgtEl>
                                        <p:attrNameLst>
                                          <p:attrName>ppt_h</p:attrName>
                                        </p:attrNameLst>
                                      </p:cBhvr>
                                      <p:tavLst>
                                        <p:tav tm="0">
                                          <p:val>
                                            <p:strVal val="#ppt_h"/>
                                          </p:val>
                                        </p:tav>
                                        <p:tav tm="100000">
                                          <p:val>
                                            <p:strVal val="#ppt_h"/>
                                          </p:val>
                                        </p:tav>
                                      </p:tavLst>
                                    </p:anim>
                                    <p:animEffect transition="in" filter="fade">
                                      <p:cBhvr>
                                        <p:cTn id="9" dur="1000"/>
                                        <p:tgtEl>
                                          <p:spTgt spid="13319"/>
                                        </p:tgtEl>
                                      </p:cBhvr>
                                    </p:animEffect>
                                  </p:childTnLst>
                                </p:cTn>
                              </p:par>
                              <p:par>
                                <p:cTn id="10" presetID="56" presetClass="entr" presetSubtype="0" fill="hold" grpId="0" nodeType="withEffect">
                                  <p:stCondLst>
                                    <p:cond delay="0"/>
                                  </p:stCondLst>
                                  <p:iterate type="lt">
                                    <p:tmPct val="10000"/>
                                  </p:iterate>
                                  <p:childTnLst>
                                    <p:set>
                                      <p:cBhvr>
                                        <p:cTn id="11" dur="1" fill="hold">
                                          <p:stCondLst>
                                            <p:cond delay="0"/>
                                          </p:stCondLst>
                                        </p:cTn>
                                        <p:tgtEl>
                                          <p:spTgt spid="13317"/>
                                        </p:tgtEl>
                                        <p:attrNameLst>
                                          <p:attrName>style.visibility</p:attrName>
                                        </p:attrNameLst>
                                      </p:cBhvr>
                                      <p:to>
                                        <p:strVal val="visible"/>
                                      </p:to>
                                    </p:set>
                                    <p:anim by="(-#ppt_w*2)" calcmode="lin" valueType="num">
                                      <p:cBhvr rctx="PPT">
                                        <p:cTn id="12" dur="500" autoRev="1" fill="hold">
                                          <p:stCondLst>
                                            <p:cond delay="0"/>
                                          </p:stCondLst>
                                        </p:cTn>
                                        <p:tgtEl>
                                          <p:spTgt spid="13317"/>
                                        </p:tgtEl>
                                        <p:attrNameLst>
                                          <p:attrName>ppt_w</p:attrName>
                                        </p:attrNameLst>
                                      </p:cBhvr>
                                    </p:anim>
                                    <p:anim by="(#ppt_w*0.50)" calcmode="lin" valueType="num">
                                      <p:cBhvr>
                                        <p:cTn id="13" dur="500" decel="50000" autoRev="1" fill="hold">
                                          <p:stCondLst>
                                            <p:cond delay="0"/>
                                          </p:stCondLst>
                                        </p:cTn>
                                        <p:tgtEl>
                                          <p:spTgt spid="13317"/>
                                        </p:tgtEl>
                                        <p:attrNameLst>
                                          <p:attrName>ppt_x</p:attrName>
                                        </p:attrNameLst>
                                      </p:cBhvr>
                                    </p:anim>
                                    <p:anim from="(-#ppt_h/2)" to="(#ppt_y)" calcmode="lin" valueType="num">
                                      <p:cBhvr>
                                        <p:cTn id="14" dur="1000" fill="hold">
                                          <p:stCondLst>
                                            <p:cond delay="0"/>
                                          </p:stCondLst>
                                        </p:cTn>
                                        <p:tgtEl>
                                          <p:spTgt spid="13317"/>
                                        </p:tgtEl>
                                        <p:attrNameLst>
                                          <p:attrName>ppt_y</p:attrName>
                                        </p:attrNameLst>
                                      </p:cBhvr>
                                    </p:anim>
                                    <p:animRot by="21600000">
                                      <p:cBhvr>
                                        <p:cTn id="15" dur="1000" fill="hold">
                                          <p:stCondLst>
                                            <p:cond delay="0"/>
                                          </p:stCondLst>
                                        </p:cTn>
                                        <p:tgtEl>
                                          <p:spTgt spid="13317"/>
                                        </p:tgtEl>
                                        <p:attrNameLst>
                                          <p:attrName>r</p:attrName>
                                        </p:attrNameLst>
                                      </p:cBhvr>
                                    </p:animRot>
                                  </p:childTnLst>
                                </p:cTn>
                              </p:par>
                            </p:childTnLst>
                          </p:cTn>
                        </p:par>
                        <p:par>
                          <p:cTn id="16" fill="hold">
                            <p:stCondLst>
                              <p:cond delay="1000"/>
                            </p:stCondLst>
                            <p:childTnLst>
                              <p:par>
                                <p:cTn id="17" presetID="3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800" decel="100000"/>
                                        <p:tgtEl>
                                          <p:spTgt spid="15"/>
                                        </p:tgtEl>
                                      </p:cBhvr>
                                    </p:animEffect>
                                    <p:anim calcmode="lin" valueType="num">
                                      <p:cBhvr>
                                        <p:cTn id="20" dur="800" decel="100000" fill="hold"/>
                                        <p:tgtEl>
                                          <p:spTgt spid="15"/>
                                        </p:tgtEl>
                                        <p:attrNameLst>
                                          <p:attrName>style.rotation</p:attrName>
                                        </p:attrNameLst>
                                      </p:cBhvr>
                                      <p:tavLst>
                                        <p:tav tm="0">
                                          <p:val>
                                            <p:fltVal val="-90"/>
                                          </p:val>
                                        </p:tav>
                                        <p:tav tm="100000">
                                          <p:val>
                                            <p:fltVal val="0"/>
                                          </p:val>
                                        </p:tav>
                                      </p:tavLst>
                                    </p:anim>
                                    <p:anim calcmode="lin" valueType="num">
                                      <p:cBhvr>
                                        <p:cTn id="21" dur="800" decel="100000" fill="hold"/>
                                        <p:tgtEl>
                                          <p:spTgt spid="15"/>
                                        </p:tgtEl>
                                        <p:attrNameLst>
                                          <p:attrName>ppt_x</p:attrName>
                                        </p:attrNameLst>
                                      </p:cBhvr>
                                      <p:tavLst>
                                        <p:tav tm="0">
                                          <p:val>
                                            <p:strVal val="#ppt_x+0.4"/>
                                          </p:val>
                                        </p:tav>
                                        <p:tav tm="100000">
                                          <p:val>
                                            <p:strVal val="#ppt_x-0.05"/>
                                          </p:val>
                                        </p:tav>
                                      </p:tavLst>
                                    </p:anim>
                                    <p:anim calcmode="lin" valueType="num">
                                      <p:cBhvr>
                                        <p:cTn id="22" dur="800" decel="100000" fill="hold"/>
                                        <p:tgtEl>
                                          <p:spTgt spid="15"/>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par>
                          <p:cTn id="25" fill="hold">
                            <p:stCondLst>
                              <p:cond delay="2000"/>
                            </p:stCondLst>
                            <p:childTnLst>
                              <p:par>
                                <p:cTn id="26" presetID="50" presetClass="entr" presetSubtype="0" decel="100000" fill="hold" nodeType="afterEffect">
                                  <p:stCondLst>
                                    <p:cond delay="0"/>
                                  </p:stCondLst>
                                  <p:childTnLst>
                                    <p:set>
                                      <p:cBhvr>
                                        <p:cTn id="27" dur="1" fill="hold">
                                          <p:stCondLst>
                                            <p:cond delay="0"/>
                                          </p:stCondLst>
                                        </p:cTn>
                                        <p:tgtEl>
                                          <p:spTgt spid="13320"/>
                                        </p:tgtEl>
                                        <p:attrNameLst>
                                          <p:attrName>style.visibility</p:attrName>
                                        </p:attrNameLst>
                                      </p:cBhvr>
                                      <p:to>
                                        <p:strVal val="visible"/>
                                      </p:to>
                                    </p:set>
                                    <p:anim calcmode="lin" valueType="num">
                                      <p:cBhvr>
                                        <p:cTn id="28" dur="1000" fill="hold"/>
                                        <p:tgtEl>
                                          <p:spTgt spid="13320"/>
                                        </p:tgtEl>
                                        <p:attrNameLst>
                                          <p:attrName>ppt_w</p:attrName>
                                        </p:attrNameLst>
                                      </p:cBhvr>
                                      <p:tavLst>
                                        <p:tav tm="0">
                                          <p:val>
                                            <p:strVal val="#ppt_w+.3"/>
                                          </p:val>
                                        </p:tav>
                                        <p:tav tm="100000">
                                          <p:val>
                                            <p:strVal val="#ppt_w"/>
                                          </p:val>
                                        </p:tav>
                                      </p:tavLst>
                                    </p:anim>
                                    <p:anim calcmode="lin" valueType="num">
                                      <p:cBhvr>
                                        <p:cTn id="29" dur="1000" fill="hold"/>
                                        <p:tgtEl>
                                          <p:spTgt spid="13320"/>
                                        </p:tgtEl>
                                        <p:attrNameLst>
                                          <p:attrName>ppt_h</p:attrName>
                                        </p:attrNameLst>
                                      </p:cBhvr>
                                      <p:tavLst>
                                        <p:tav tm="0">
                                          <p:val>
                                            <p:strVal val="#ppt_h"/>
                                          </p:val>
                                        </p:tav>
                                        <p:tav tm="100000">
                                          <p:val>
                                            <p:strVal val="#ppt_h"/>
                                          </p:val>
                                        </p:tav>
                                      </p:tavLst>
                                    </p:anim>
                                    <p:animEffect transition="in" filter="fade">
                                      <p:cBhvr>
                                        <p:cTn id="30" dur="1000"/>
                                        <p:tgtEl>
                                          <p:spTgt spid="13320"/>
                                        </p:tgtEl>
                                      </p:cBhvr>
                                    </p:animEffec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13316"/>
                                        </p:tgtEl>
                                        <p:attrNameLst>
                                          <p:attrName>style.visibility</p:attrName>
                                        </p:attrNameLst>
                                      </p:cBhvr>
                                      <p:to>
                                        <p:strVal val="visible"/>
                                      </p:to>
                                    </p:set>
                                    <p:anim by="(-#ppt_w*2)" calcmode="lin" valueType="num">
                                      <p:cBhvr rctx="PPT">
                                        <p:cTn id="33" dur="500" autoRev="1" fill="hold">
                                          <p:stCondLst>
                                            <p:cond delay="0"/>
                                          </p:stCondLst>
                                        </p:cTn>
                                        <p:tgtEl>
                                          <p:spTgt spid="13316"/>
                                        </p:tgtEl>
                                        <p:attrNameLst>
                                          <p:attrName>ppt_w</p:attrName>
                                        </p:attrNameLst>
                                      </p:cBhvr>
                                    </p:anim>
                                    <p:anim by="(#ppt_w*0.50)" calcmode="lin" valueType="num">
                                      <p:cBhvr>
                                        <p:cTn id="34" dur="500" decel="50000" autoRev="1" fill="hold">
                                          <p:stCondLst>
                                            <p:cond delay="0"/>
                                          </p:stCondLst>
                                        </p:cTn>
                                        <p:tgtEl>
                                          <p:spTgt spid="13316"/>
                                        </p:tgtEl>
                                        <p:attrNameLst>
                                          <p:attrName>ppt_x</p:attrName>
                                        </p:attrNameLst>
                                      </p:cBhvr>
                                    </p:anim>
                                    <p:anim from="(-#ppt_h/2)" to="(#ppt_y)" calcmode="lin" valueType="num">
                                      <p:cBhvr>
                                        <p:cTn id="35" dur="1000" fill="hold">
                                          <p:stCondLst>
                                            <p:cond delay="0"/>
                                          </p:stCondLst>
                                        </p:cTn>
                                        <p:tgtEl>
                                          <p:spTgt spid="13316"/>
                                        </p:tgtEl>
                                        <p:attrNameLst>
                                          <p:attrName>ppt_y</p:attrName>
                                        </p:attrNameLst>
                                      </p:cBhvr>
                                    </p:anim>
                                    <p:animRot by="21600000">
                                      <p:cBhvr>
                                        <p:cTn id="36" dur="1000" fill="hold">
                                          <p:stCondLst>
                                            <p:cond delay="0"/>
                                          </p:stCondLst>
                                        </p:cTn>
                                        <p:tgtEl>
                                          <p:spTgt spid="13316"/>
                                        </p:tgtEl>
                                        <p:attrNameLst>
                                          <p:attrName>r</p:attrName>
                                        </p:attrNameLst>
                                      </p:cBhvr>
                                    </p:animRot>
                                  </p:childTnLst>
                                </p:cTn>
                              </p:par>
                            </p:childTnLst>
                          </p:cTn>
                        </p:par>
                        <p:par>
                          <p:cTn id="37" fill="hold">
                            <p:stCondLst>
                              <p:cond delay="3000"/>
                            </p:stCondLst>
                            <p:childTnLst>
                              <p:par>
                                <p:cTn id="38" presetID="29"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ppt_x</p:attrName>
                                        </p:attrNameLst>
                                      </p:cBhvr>
                                      <p:tavLst>
                                        <p:tav tm="0">
                                          <p:val>
                                            <p:strVal val="#ppt_x-.2"/>
                                          </p:val>
                                        </p:tav>
                                        <p:tav tm="100000">
                                          <p:val>
                                            <p:strVal val="#ppt_x"/>
                                          </p:val>
                                        </p:tav>
                                      </p:tavLst>
                                    </p:anim>
                                    <p:anim calcmode="lin" valueType="num">
                                      <p:cBhvr>
                                        <p:cTn id="41"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42" dur="1000"/>
                                        <p:tgtEl>
                                          <p:spTgt spid="16"/>
                                        </p:tgtEl>
                                      </p:cBhvr>
                                    </p:animEffect>
                                  </p:childTnLst>
                                </p:cTn>
                              </p:par>
                            </p:childTnLst>
                          </p:cTn>
                        </p:par>
                        <p:par>
                          <p:cTn id="43" fill="hold">
                            <p:stCondLst>
                              <p:cond delay="4000"/>
                            </p:stCondLst>
                            <p:childTnLst>
                              <p:par>
                                <p:cTn id="44" presetID="3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800" decel="100000"/>
                                        <p:tgtEl>
                                          <p:spTgt spid="17"/>
                                        </p:tgtEl>
                                      </p:cBhvr>
                                    </p:animEffect>
                                    <p:anim calcmode="lin" valueType="num">
                                      <p:cBhvr>
                                        <p:cTn id="47" dur="800" decel="100000" fill="hold"/>
                                        <p:tgtEl>
                                          <p:spTgt spid="17"/>
                                        </p:tgtEl>
                                        <p:attrNameLst>
                                          <p:attrName>style.rotation</p:attrName>
                                        </p:attrNameLst>
                                      </p:cBhvr>
                                      <p:tavLst>
                                        <p:tav tm="0">
                                          <p:val>
                                            <p:fltVal val="-90"/>
                                          </p:val>
                                        </p:tav>
                                        <p:tav tm="100000">
                                          <p:val>
                                            <p:fltVal val="0"/>
                                          </p:val>
                                        </p:tav>
                                      </p:tavLst>
                                    </p:anim>
                                    <p:anim calcmode="lin" valueType="num">
                                      <p:cBhvr>
                                        <p:cTn id="48" dur="800" decel="100000" fill="hold"/>
                                        <p:tgtEl>
                                          <p:spTgt spid="17"/>
                                        </p:tgtEl>
                                        <p:attrNameLst>
                                          <p:attrName>ppt_x</p:attrName>
                                        </p:attrNameLst>
                                      </p:cBhvr>
                                      <p:tavLst>
                                        <p:tav tm="0">
                                          <p:val>
                                            <p:strVal val="#ppt_x+0.4"/>
                                          </p:val>
                                        </p:tav>
                                        <p:tav tm="100000">
                                          <p:val>
                                            <p:strVal val="#ppt_x-0.05"/>
                                          </p:val>
                                        </p:tav>
                                      </p:tavLst>
                                    </p:anim>
                                    <p:anim calcmode="lin" valueType="num">
                                      <p:cBhvr>
                                        <p:cTn id="49" dur="800" decel="100000" fill="hold"/>
                                        <p:tgtEl>
                                          <p:spTgt spid="17"/>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par>
                          <p:cTn id="52" fill="hold">
                            <p:stCondLst>
                              <p:cond delay="5000"/>
                            </p:stCondLst>
                            <p:childTnLst>
                              <p:par>
                                <p:cTn id="53" presetID="53" presetClass="entr" presetSubtype="0" fill="hold" nodeType="afterEffect">
                                  <p:stCondLst>
                                    <p:cond delay="0"/>
                                  </p:stCondLst>
                                  <p:childTnLst>
                                    <p:set>
                                      <p:cBhvr>
                                        <p:cTn id="54" dur="1" fill="hold">
                                          <p:stCondLst>
                                            <p:cond delay="0"/>
                                          </p:stCondLst>
                                        </p:cTn>
                                        <p:tgtEl>
                                          <p:spTgt spid="13321"/>
                                        </p:tgtEl>
                                        <p:attrNameLst>
                                          <p:attrName>style.visibility</p:attrName>
                                        </p:attrNameLst>
                                      </p:cBhvr>
                                      <p:to>
                                        <p:strVal val="visible"/>
                                      </p:to>
                                    </p:set>
                                    <p:anim calcmode="lin" valueType="num">
                                      <p:cBhvr>
                                        <p:cTn id="55" dur="1000" fill="hold"/>
                                        <p:tgtEl>
                                          <p:spTgt spid="13321"/>
                                        </p:tgtEl>
                                        <p:attrNameLst>
                                          <p:attrName>ppt_w</p:attrName>
                                        </p:attrNameLst>
                                      </p:cBhvr>
                                      <p:tavLst>
                                        <p:tav tm="0">
                                          <p:val>
                                            <p:fltVal val="0"/>
                                          </p:val>
                                        </p:tav>
                                        <p:tav tm="100000">
                                          <p:val>
                                            <p:strVal val="#ppt_w"/>
                                          </p:val>
                                        </p:tav>
                                      </p:tavLst>
                                    </p:anim>
                                    <p:anim calcmode="lin" valueType="num">
                                      <p:cBhvr>
                                        <p:cTn id="56" dur="1000" fill="hold"/>
                                        <p:tgtEl>
                                          <p:spTgt spid="13321"/>
                                        </p:tgtEl>
                                        <p:attrNameLst>
                                          <p:attrName>ppt_h</p:attrName>
                                        </p:attrNameLst>
                                      </p:cBhvr>
                                      <p:tavLst>
                                        <p:tav tm="0">
                                          <p:val>
                                            <p:fltVal val="0"/>
                                          </p:val>
                                        </p:tav>
                                        <p:tav tm="100000">
                                          <p:val>
                                            <p:strVal val="#ppt_h"/>
                                          </p:val>
                                        </p:tav>
                                      </p:tavLst>
                                    </p:anim>
                                    <p:animEffect transition="in" filter="fade">
                                      <p:cBhvr>
                                        <p:cTn id="57" dur="1000"/>
                                        <p:tgtEl>
                                          <p:spTgt spid="13321"/>
                                        </p:tgtEl>
                                      </p:cBhvr>
                                    </p:animEffect>
                                  </p:childTnLst>
                                </p:cTn>
                              </p:par>
                              <p:par>
                                <p:cTn id="58" presetID="56" presetClass="entr" presetSubtype="0" fill="hold" grpId="0" nodeType="withEffect">
                                  <p:stCondLst>
                                    <p:cond delay="0"/>
                                  </p:stCondLst>
                                  <p:iterate type="lt">
                                    <p:tmPct val="10000"/>
                                  </p:iterate>
                                  <p:childTnLst>
                                    <p:set>
                                      <p:cBhvr>
                                        <p:cTn id="59" dur="1" fill="hold">
                                          <p:stCondLst>
                                            <p:cond delay="0"/>
                                          </p:stCondLst>
                                        </p:cTn>
                                        <p:tgtEl>
                                          <p:spTgt spid="13318"/>
                                        </p:tgtEl>
                                        <p:attrNameLst>
                                          <p:attrName>style.visibility</p:attrName>
                                        </p:attrNameLst>
                                      </p:cBhvr>
                                      <p:to>
                                        <p:strVal val="visible"/>
                                      </p:to>
                                    </p:set>
                                    <p:anim by="(-#ppt_w*2)" calcmode="lin" valueType="num">
                                      <p:cBhvr rctx="PPT">
                                        <p:cTn id="60" dur="500" autoRev="1" fill="hold">
                                          <p:stCondLst>
                                            <p:cond delay="0"/>
                                          </p:stCondLst>
                                        </p:cTn>
                                        <p:tgtEl>
                                          <p:spTgt spid="13318"/>
                                        </p:tgtEl>
                                        <p:attrNameLst>
                                          <p:attrName>ppt_w</p:attrName>
                                        </p:attrNameLst>
                                      </p:cBhvr>
                                    </p:anim>
                                    <p:anim by="(#ppt_w*0.50)" calcmode="lin" valueType="num">
                                      <p:cBhvr>
                                        <p:cTn id="61" dur="500" decel="50000" autoRev="1" fill="hold">
                                          <p:stCondLst>
                                            <p:cond delay="0"/>
                                          </p:stCondLst>
                                        </p:cTn>
                                        <p:tgtEl>
                                          <p:spTgt spid="13318"/>
                                        </p:tgtEl>
                                        <p:attrNameLst>
                                          <p:attrName>ppt_x</p:attrName>
                                        </p:attrNameLst>
                                      </p:cBhvr>
                                    </p:anim>
                                    <p:anim from="(-#ppt_h/2)" to="(#ppt_y)" calcmode="lin" valueType="num">
                                      <p:cBhvr>
                                        <p:cTn id="62" dur="1000" fill="hold">
                                          <p:stCondLst>
                                            <p:cond delay="0"/>
                                          </p:stCondLst>
                                        </p:cTn>
                                        <p:tgtEl>
                                          <p:spTgt spid="13318"/>
                                        </p:tgtEl>
                                        <p:attrNameLst>
                                          <p:attrName>ppt_y</p:attrName>
                                        </p:attrNameLst>
                                      </p:cBhvr>
                                    </p:anim>
                                    <p:animRot by="21600000">
                                      <p:cBhvr>
                                        <p:cTn id="63" dur="1000" fill="hold">
                                          <p:stCondLst>
                                            <p:cond delay="0"/>
                                          </p:stCondLst>
                                        </p:cTn>
                                        <p:tgtEl>
                                          <p:spTgt spid="133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13317" grpId="0"/>
      <p:bldP spid="13318" grpId="0"/>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Output</a:t>
            </a:r>
            <a:endParaRPr lang="en-GB" smtClean="0"/>
          </a:p>
        </p:txBody>
      </p:sp>
      <p:sp>
        <p:nvSpPr>
          <p:cNvPr id="13315" name="Slide Number Placeholder 3"/>
          <p:cNvSpPr>
            <a:spLocks noGrp="1"/>
          </p:cNvSpPr>
          <p:nvPr>
            <p:ph type="sldNum" sz="quarter" idx="10"/>
          </p:nvPr>
        </p:nvSpPr>
        <p:spPr>
          <a:noFill/>
        </p:spPr>
        <p:txBody>
          <a:bodyPr/>
          <a:lstStyle/>
          <a:p>
            <a:r>
              <a:rPr lang="en-GB" smtClean="0">
                <a:latin typeface="Arial" charset="0"/>
              </a:rPr>
              <a:t>Slide </a:t>
            </a:r>
            <a:fld id="{0D5B22EB-1E86-42F3-88AE-26FF3C4BA6C1}" type="slidenum">
              <a:rPr lang="en-GB" smtClean="0">
                <a:latin typeface="Arial" charset="0"/>
              </a:rPr>
              <a:pPr/>
              <a:t>36</a:t>
            </a:fld>
            <a:endParaRPr lang="en-GB" smtClean="0">
              <a:latin typeface="Arial" charset="0"/>
            </a:endParaRPr>
          </a:p>
        </p:txBody>
      </p:sp>
      <p:pic>
        <p:nvPicPr>
          <p:cNvPr id="14340" name="Picture 7"/>
          <p:cNvPicPr>
            <a:picLocks noChangeAspect="1" noChangeArrowheads="1"/>
          </p:cNvPicPr>
          <p:nvPr/>
        </p:nvPicPr>
        <p:blipFill>
          <a:blip r:embed="rId3" cstate="print"/>
          <a:srcRect/>
          <a:stretch>
            <a:fillRect/>
          </a:stretch>
        </p:blipFill>
        <p:spPr bwMode="auto">
          <a:xfrm>
            <a:off x="1071563" y="1357313"/>
            <a:ext cx="7354887" cy="2000250"/>
          </a:xfrm>
          <a:prstGeom prst="rect">
            <a:avLst/>
          </a:prstGeom>
          <a:noFill/>
          <a:ln w="9525">
            <a:solidFill>
              <a:schemeClr val="accent2"/>
            </a:solidFill>
            <a:miter lim="800000"/>
            <a:headEnd/>
            <a:tailEnd/>
          </a:ln>
        </p:spPr>
      </p:pic>
      <p:pic>
        <p:nvPicPr>
          <p:cNvPr id="14341" name="Picture 8"/>
          <p:cNvPicPr>
            <a:picLocks noChangeAspect="1" noChangeArrowheads="1"/>
          </p:cNvPicPr>
          <p:nvPr/>
        </p:nvPicPr>
        <p:blipFill>
          <a:blip r:embed="rId4" cstate="print"/>
          <a:srcRect/>
          <a:stretch>
            <a:fillRect/>
          </a:stretch>
        </p:blipFill>
        <p:spPr bwMode="auto">
          <a:xfrm>
            <a:off x="1150938" y="3929063"/>
            <a:ext cx="7196137" cy="1500187"/>
          </a:xfrm>
          <a:prstGeom prst="rect">
            <a:avLst/>
          </a:prstGeom>
          <a:noFill/>
          <a:ln w="9525">
            <a:solidFill>
              <a:schemeClr val="accent2"/>
            </a:solidFill>
            <a:miter lim="800000"/>
            <a:headEnd/>
            <a:tailEnd/>
          </a:ln>
        </p:spPr>
      </p:pic>
      <p:sp>
        <p:nvSpPr>
          <p:cNvPr id="10" name="Rectangle 9"/>
          <p:cNvSpPr/>
          <p:nvPr/>
        </p:nvSpPr>
        <p:spPr>
          <a:xfrm>
            <a:off x="7500938" y="1928813"/>
            <a:ext cx="428625"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p:cTn id="7" dur="500" decel="50000" fill="hold">
                                          <p:stCondLst>
                                            <p:cond delay="0"/>
                                          </p:stCondLst>
                                        </p:cTn>
                                        <p:tgtEl>
                                          <p:spTgt spid="1434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34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340"/>
                                        </p:tgtEl>
                                        <p:attrNameLst>
                                          <p:attrName>ppt_w</p:attrName>
                                        </p:attrNameLst>
                                      </p:cBhvr>
                                      <p:tavLst>
                                        <p:tav tm="0">
                                          <p:val>
                                            <p:strVal val="#ppt_w*.05"/>
                                          </p:val>
                                        </p:tav>
                                        <p:tav tm="100000">
                                          <p:val>
                                            <p:strVal val="#ppt_w"/>
                                          </p:val>
                                        </p:tav>
                                      </p:tavLst>
                                    </p:anim>
                                    <p:anim calcmode="lin" valueType="num">
                                      <p:cBhvr>
                                        <p:cTn id="10" dur="1000" fill="hold"/>
                                        <p:tgtEl>
                                          <p:spTgt spid="1434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34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34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34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340"/>
                                        </p:tgtEl>
                                      </p:cBhvr>
                                    </p:animEffect>
                                  </p:childTnLst>
                                </p:cTn>
                              </p:par>
                            </p:childTnLst>
                          </p:cTn>
                        </p:par>
                        <p:par>
                          <p:cTn id="15" fill="hold">
                            <p:stCondLst>
                              <p:cond delay="1000"/>
                            </p:stCondLst>
                            <p:childTnLst>
                              <p:par>
                                <p:cTn id="16" presetID="29" presetClass="entr" presetSubtype="0" fill="hold" grpId="0" nodeType="afterEffect">
                                  <p:stCondLst>
                                    <p:cond delay="5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ppt_x</p:attrName>
                                        </p:attrNameLst>
                                      </p:cBhvr>
                                      <p:tavLst>
                                        <p:tav tm="0">
                                          <p:val>
                                            <p:strVal val="#ppt_x-.2"/>
                                          </p:val>
                                        </p:tav>
                                        <p:tav tm="100000">
                                          <p:val>
                                            <p:strVal val="#ppt_x"/>
                                          </p:val>
                                        </p:tav>
                                      </p:tavLst>
                                    </p:anim>
                                    <p:anim calcmode="lin" valueType="num">
                                      <p:cBhvr>
                                        <p:cTn id="19"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0"/>
                                        </p:tgtEl>
                                      </p:cBhvr>
                                    </p:animEffect>
                                  </p:childTnLst>
                                </p:cTn>
                              </p:par>
                            </p:childTnLst>
                          </p:cTn>
                        </p:par>
                        <p:par>
                          <p:cTn id="21" fill="hold">
                            <p:stCondLst>
                              <p:cond delay="2500"/>
                            </p:stCondLst>
                            <p:childTnLst>
                              <p:par>
                                <p:cTn id="22" presetID="25" presetClass="entr" presetSubtype="0" fill="hold" nodeType="afterEffect">
                                  <p:stCondLst>
                                    <p:cond delay="0"/>
                                  </p:stCondLst>
                                  <p:childTnLst>
                                    <p:set>
                                      <p:cBhvr>
                                        <p:cTn id="23" dur="1" fill="hold">
                                          <p:stCondLst>
                                            <p:cond delay="0"/>
                                          </p:stCondLst>
                                        </p:cTn>
                                        <p:tgtEl>
                                          <p:spTgt spid="14341"/>
                                        </p:tgtEl>
                                        <p:attrNameLst>
                                          <p:attrName>style.visibility</p:attrName>
                                        </p:attrNameLst>
                                      </p:cBhvr>
                                      <p:to>
                                        <p:strVal val="visible"/>
                                      </p:to>
                                    </p:set>
                                    <p:anim calcmode="lin" valueType="num">
                                      <p:cBhvr>
                                        <p:cTn id="24" dur="500" decel="50000" fill="hold">
                                          <p:stCondLst>
                                            <p:cond delay="0"/>
                                          </p:stCondLst>
                                        </p:cTn>
                                        <p:tgtEl>
                                          <p:spTgt spid="14341"/>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4341"/>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4341"/>
                                        </p:tgtEl>
                                        <p:attrNameLst>
                                          <p:attrName>ppt_w</p:attrName>
                                        </p:attrNameLst>
                                      </p:cBhvr>
                                      <p:tavLst>
                                        <p:tav tm="0">
                                          <p:val>
                                            <p:strVal val="#ppt_w*.05"/>
                                          </p:val>
                                        </p:tav>
                                        <p:tav tm="100000">
                                          <p:val>
                                            <p:strVal val="#ppt_w"/>
                                          </p:val>
                                        </p:tav>
                                      </p:tavLst>
                                    </p:anim>
                                    <p:anim calcmode="lin" valueType="num">
                                      <p:cBhvr>
                                        <p:cTn id="27" dur="1000" fill="hold"/>
                                        <p:tgtEl>
                                          <p:spTgt spid="14341"/>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4341"/>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4341"/>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4341"/>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76200" y="71438"/>
            <a:ext cx="7010400" cy="381000"/>
          </a:xfrm>
        </p:spPr>
        <p:txBody>
          <a:bodyPr/>
          <a:lstStyle/>
          <a:p>
            <a:r>
              <a:rPr lang="en-US" dirty="0" smtClean="0"/>
              <a:t>Tabbed Screens</a:t>
            </a:r>
            <a:endParaRPr lang="en-GB" dirty="0" smtClean="0"/>
          </a:p>
        </p:txBody>
      </p:sp>
      <p:sp>
        <p:nvSpPr>
          <p:cNvPr id="14339" name="Slide Number Placeholder 3"/>
          <p:cNvSpPr>
            <a:spLocks noGrp="1"/>
          </p:cNvSpPr>
          <p:nvPr>
            <p:ph type="sldNum" sz="quarter" idx="10"/>
          </p:nvPr>
        </p:nvSpPr>
        <p:spPr>
          <a:noFill/>
        </p:spPr>
        <p:txBody>
          <a:bodyPr/>
          <a:lstStyle/>
          <a:p>
            <a:r>
              <a:rPr lang="en-GB" smtClean="0">
                <a:latin typeface="Arial" charset="0"/>
              </a:rPr>
              <a:t>Slide </a:t>
            </a:r>
            <a:fld id="{0DD7E4CA-74CC-458F-AEF8-BC46907E89B4}" type="slidenum">
              <a:rPr lang="en-GB" smtClean="0">
                <a:latin typeface="Arial" charset="0"/>
              </a:rPr>
              <a:pPr/>
              <a:t>37</a:t>
            </a:fld>
            <a:endParaRPr lang="en-GB" smtClean="0">
              <a:latin typeface="Arial" charset="0"/>
            </a:endParaRPr>
          </a:p>
        </p:txBody>
      </p:sp>
      <p:sp>
        <p:nvSpPr>
          <p:cNvPr id="5" name="Rectangle 3"/>
          <p:cNvSpPr txBox="1">
            <a:spLocks noChangeArrowheads="1"/>
          </p:cNvSpPr>
          <p:nvPr/>
        </p:nvSpPr>
        <p:spPr bwMode="auto">
          <a:xfrm>
            <a:off x="685800" y="1057275"/>
            <a:ext cx="7772400" cy="4800600"/>
          </a:xfrm>
          <a:prstGeom prst="rect">
            <a:avLst/>
          </a:prstGeom>
          <a:noFill/>
          <a:ln w="9525">
            <a:noFill/>
            <a:miter lim="800000"/>
            <a:headEnd/>
            <a:tailEnd/>
          </a:ln>
        </p:spPr>
        <p:txBody>
          <a:bodyPr/>
          <a:lstStyle/>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Create a tabbed screen to group various tasks in a single window </a:t>
            </a:r>
          </a:p>
          <a:p>
            <a:pPr marL="800100" lvl="1"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800100" lvl="1"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The first tab should let you to create account records</a:t>
            </a:r>
          </a:p>
          <a:p>
            <a:pPr marL="800100" lvl="1"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800100" lvl="1"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The second tab used to search account records</a:t>
            </a:r>
          </a:p>
          <a:p>
            <a:pPr marL="800100" lvl="1"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800100" lvl="1"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Third tab can be used to fetch information about all accounts of a particular customer</a:t>
            </a:r>
          </a:p>
          <a:p>
            <a:pPr marL="800100" lvl="1" indent="-34290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800100" lvl="1" indent="-342900">
              <a:spcBef>
                <a:spcPct val="20000"/>
              </a:spcBef>
              <a:buClr>
                <a:schemeClr val="tx2">
                  <a:lumMod val="40000"/>
                  <a:lumOff val="60000"/>
                </a:schemeClr>
              </a:buClr>
              <a:buSzPct val="130000"/>
              <a:buFont typeface="Wingdings" pitchFamily="2" charset="2"/>
              <a:buChar char="§"/>
              <a:defRPr/>
            </a:pPr>
            <a:r>
              <a:rPr lang="en-US" sz="1800" b="0" kern="0" dirty="0">
                <a:latin typeface="+mn-lt"/>
              </a:rPr>
              <a:t>The fourth tab fetches information about account balances</a:t>
            </a:r>
          </a:p>
          <a:p>
            <a:pPr marL="800100" lvl="1" indent="-342900">
              <a:spcBef>
                <a:spcPct val="20000"/>
              </a:spcBef>
              <a:buSzPct val="130000"/>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800100" lvl="1"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a:p>
            <a:pPr marL="342900" indent="-342900">
              <a:spcBef>
                <a:spcPct val="20000"/>
              </a:spcBef>
              <a:buSzPct val="130000"/>
              <a:buFont typeface="Wingdings" pitchFamily="2" charset="2"/>
              <a:buChar char="§"/>
              <a:defRPr/>
            </a:pPr>
            <a:endParaRPr lang="en-US"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6200" y="71438"/>
            <a:ext cx="7010400" cy="381000"/>
          </a:xfrm>
        </p:spPr>
        <p:txBody>
          <a:bodyPr/>
          <a:lstStyle/>
          <a:p>
            <a:r>
              <a:rPr lang="en-US" smtClean="0"/>
              <a:t>Group the tasks </a:t>
            </a:r>
            <a:endParaRPr lang="en-GB" smtClean="0"/>
          </a:p>
        </p:txBody>
      </p:sp>
      <p:sp>
        <p:nvSpPr>
          <p:cNvPr id="15363" name="Slide Number Placeholder 3"/>
          <p:cNvSpPr>
            <a:spLocks noGrp="1"/>
          </p:cNvSpPr>
          <p:nvPr>
            <p:ph type="sldNum" sz="quarter" idx="10"/>
          </p:nvPr>
        </p:nvSpPr>
        <p:spPr>
          <a:noFill/>
        </p:spPr>
        <p:txBody>
          <a:bodyPr/>
          <a:lstStyle/>
          <a:p>
            <a:r>
              <a:rPr lang="en-GB" smtClean="0">
                <a:latin typeface="Arial" charset="0"/>
              </a:rPr>
              <a:t>Slide </a:t>
            </a:r>
            <a:fld id="{D8366FE8-E23E-4B35-9A63-F2BA3FA06D95}" type="slidenum">
              <a:rPr lang="en-GB" smtClean="0">
                <a:latin typeface="Arial" charset="0"/>
              </a:rPr>
              <a:pPr/>
              <a:t>38</a:t>
            </a:fld>
            <a:endParaRPr lang="en-GB" smtClean="0">
              <a:latin typeface="Arial" charset="0"/>
            </a:endParaRPr>
          </a:p>
        </p:txBody>
      </p:sp>
      <p:pic>
        <p:nvPicPr>
          <p:cNvPr id="16388" name="Picture 18" descr="2.PNG"/>
          <p:cNvPicPr>
            <a:picLocks noChangeAspect="1"/>
          </p:cNvPicPr>
          <p:nvPr/>
        </p:nvPicPr>
        <p:blipFill>
          <a:blip r:embed="rId3" cstate="print"/>
          <a:srcRect/>
          <a:stretch>
            <a:fillRect/>
          </a:stretch>
        </p:blipFill>
        <p:spPr bwMode="auto">
          <a:xfrm>
            <a:off x="357188" y="857250"/>
            <a:ext cx="1209675" cy="219075"/>
          </a:xfrm>
          <a:prstGeom prst="rect">
            <a:avLst/>
          </a:prstGeom>
          <a:noFill/>
          <a:ln w="9525">
            <a:solidFill>
              <a:schemeClr val="accent2"/>
            </a:solidFill>
            <a:miter lim="800000"/>
            <a:headEnd/>
            <a:tailEnd/>
          </a:ln>
        </p:spPr>
      </p:pic>
      <p:pic>
        <p:nvPicPr>
          <p:cNvPr id="16389" name="Picture 17" descr="1.PNG"/>
          <p:cNvPicPr>
            <a:picLocks noChangeAspect="1"/>
          </p:cNvPicPr>
          <p:nvPr/>
        </p:nvPicPr>
        <p:blipFill>
          <a:blip r:embed="rId4" cstate="print"/>
          <a:srcRect/>
          <a:stretch>
            <a:fillRect/>
          </a:stretch>
        </p:blipFill>
        <p:spPr bwMode="auto">
          <a:xfrm>
            <a:off x="357188" y="1071563"/>
            <a:ext cx="3419475" cy="771525"/>
          </a:xfrm>
          <a:prstGeom prst="rect">
            <a:avLst/>
          </a:prstGeom>
          <a:noFill/>
          <a:ln w="9525">
            <a:solidFill>
              <a:schemeClr val="accent2"/>
            </a:solidFill>
            <a:miter lim="800000"/>
            <a:headEnd/>
            <a:tailEnd/>
          </a:ln>
        </p:spPr>
      </p:pic>
      <p:pic>
        <p:nvPicPr>
          <p:cNvPr id="16390" name="Picture 19" descr="3.PNG"/>
          <p:cNvPicPr>
            <a:picLocks noChangeAspect="1"/>
          </p:cNvPicPr>
          <p:nvPr/>
        </p:nvPicPr>
        <p:blipFill>
          <a:blip r:embed="rId5" cstate="print"/>
          <a:srcRect/>
          <a:stretch>
            <a:fillRect/>
          </a:stretch>
        </p:blipFill>
        <p:spPr bwMode="auto">
          <a:xfrm>
            <a:off x="4143375" y="857250"/>
            <a:ext cx="1162050" cy="219075"/>
          </a:xfrm>
          <a:prstGeom prst="rect">
            <a:avLst/>
          </a:prstGeom>
          <a:noFill/>
          <a:ln w="9525">
            <a:solidFill>
              <a:schemeClr val="accent2"/>
            </a:solidFill>
            <a:miter lim="800000"/>
            <a:headEnd/>
            <a:tailEnd/>
          </a:ln>
        </p:spPr>
      </p:pic>
      <p:pic>
        <p:nvPicPr>
          <p:cNvPr id="16391" name="Picture 20" descr="4.PNG"/>
          <p:cNvPicPr>
            <a:picLocks noChangeAspect="1"/>
          </p:cNvPicPr>
          <p:nvPr/>
        </p:nvPicPr>
        <p:blipFill>
          <a:blip r:embed="rId6" cstate="print"/>
          <a:srcRect/>
          <a:stretch>
            <a:fillRect/>
          </a:stretch>
        </p:blipFill>
        <p:spPr bwMode="auto">
          <a:xfrm>
            <a:off x="4143375" y="1071563"/>
            <a:ext cx="4838700" cy="1619250"/>
          </a:xfrm>
          <a:prstGeom prst="rect">
            <a:avLst/>
          </a:prstGeom>
          <a:noFill/>
          <a:ln w="9525">
            <a:solidFill>
              <a:schemeClr val="accent2"/>
            </a:solidFill>
            <a:miter lim="800000"/>
            <a:headEnd/>
            <a:tailEnd/>
          </a:ln>
        </p:spPr>
      </p:pic>
      <p:pic>
        <p:nvPicPr>
          <p:cNvPr id="16392" name="Picture 22" descr="5.PNG"/>
          <p:cNvPicPr>
            <a:picLocks noChangeAspect="1"/>
          </p:cNvPicPr>
          <p:nvPr/>
        </p:nvPicPr>
        <p:blipFill>
          <a:blip r:embed="rId7" cstate="print"/>
          <a:srcRect/>
          <a:stretch>
            <a:fillRect/>
          </a:stretch>
        </p:blipFill>
        <p:spPr bwMode="auto">
          <a:xfrm>
            <a:off x="214313" y="2786063"/>
            <a:ext cx="1676400" cy="228600"/>
          </a:xfrm>
          <a:prstGeom prst="rect">
            <a:avLst/>
          </a:prstGeom>
          <a:noFill/>
          <a:ln w="9525">
            <a:solidFill>
              <a:schemeClr val="accent2"/>
            </a:solidFill>
            <a:miter lim="800000"/>
            <a:headEnd/>
            <a:tailEnd/>
          </a:ln>
        </p:spPr>
      </p:pic>
      <p:pic>
        <p:nvPicPr>
          <p:cNvPr id="16393" name="Picture 21" descr="6.PNG"/>
          <p:cNvPicPr>
            <a:picLocks noChangeAspect="1"/>
          </p:cNvPicPr>
          <p:nvPr/>
        </p:nvPicPr>
        <p:blipFill>
          <a:blip r:embed="rId8" cstate="print"/>
          <a:srcRect/>
          <a:stretch>
            <a:fillRect/>
          </a:stretch>
        </p:blipFill>
        <p:spPr bwMode="auto">
          <a:xfrm>
            <a:off x="214313" y="3000375"/>
            <a:ext cx="4171950" cy="1333500"/>
          </a:xfrm>
          <a:prstGeom prst="rect">
            <a:avLst/>
          </a:prstGeom>
          <a:noFill/>
          <a:ln w="9525">
            <a:solidFill>
              <a:schemeClr val="accent2"/>
            </a:solidFill>
            <a:miter lim="800000"/>
            <a:headEnd/>
            <a:tailEnd/>
          </a:ln>
        </p:spPr>
      </p:pic>
      <p:pic>
        <p:nvPicPr>
          <p:cNvPr id="16394" name="Picture 23" descr="7.PNG"/>
          <p:cNvPicPr>
            <a:picLocks noChangeAspect="1"/>
          </p:cNvPicPr>
          <p:nvPr/>
        </p:nvPicPr>
        <p:blipFill>
          <a:blip r:embed="rId9" cstate="print"/>
          <a:srcRect/>
          <a:stretch>
            <a:fillRect/>
          </a:stretch>
        </p:blipFill>
        <p:spPr bwMode="auto">
          <a:xfrm>
            <a:off x="4214813" y="4572000"/>
            <a:ext cx="1590675" cy="219075"/>
          </a:xfrm>
          <a:prstGeom prst="rect">
            <a:avLst/>
          </a:prstGeom>
          <a:noFill/>
          <a:ln w="9525">
            <a:solidFill>
              <a:schemeClr val="accent2"/>
            </a:solidFill>
            <a:miter lim="800000"/>
            <a:headEnd/>
            <a:tailEnd/>
          </a:ln>
        </p:spPr>
      </p:pic>
      <p:pic>
        <p:nvPicPr>
          <p:cNvPr id="16395" name="Picture 24" descr="8.PNG"/>
          <p:cNvPicPr>
            <a:picLocks noChangeAspect="1"/>
          </p:cNvPicPr>
          <p:nvPr/>
        </p:nvPicPr>
        <p:blipFill>
          <a:blip r:embed="rId10" cstate="print"/>
          <a:srcRect/>
          <a:stretch>
            <a:fillRect/>
          </a:stretch>
        </p:blipFill>
        <p:spPr bwMode="auto">
          <a:xfrm>
            <a:off x="4214813" y="4786313"/>
            <a:ext cx="4171950" cy="1609725"/>
          </a:xfrm>
          <a:prstGeom prst="rect">
            <a:avLst/>
          </a:prstGeom>
          <a:noFill/>
          <a:ln w="9525">
            <a:solidFill>
              <a:schemeClr val="accent2"/>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fade">
                                      <p:cBhvr>
                                        <p:cTn id="7" dur="1000"/>
                                        <p:tgtEl>
                                          <p:spTgt spid="16389"/>
                                        </p:tgtEl>
                                      </p:cBhvr>
                                    </p:animEffect>
                                    <p:anim calcmode="lin" valueType="num">
                                      <p:cBhvr>
                                        <p:cTn id="8" dur="1000" fill="hold"/>
                                        <p:tgtEl>
                                          <p:spTgt spid="16389"/>
                                        </p:tgtEl>
                                        <p:attrNameLst>
                                          <p:attrName>ppt_x</p:attrName>
                                        </p:attrNameLst>
                                      </p:cBhvr>
                                      <p:tavLst>
                                        <p:tav tm="0">
                                          <p:val>
                                            <p:strVal val="#ppt_x"/>
                                          </p:val>
                                        </p:tav>
                                        <p:tav tm="100000">
                                          <p:val>
                                            <p:strVal val="#ppt_x"/>
                                          </p:val>
                                        </p:tav>
                                      </p:tavLst>
                                    </p:anim>
                                    <p:anim calcmode="lin" valueType="num">
                                      <p:cBhvr>
                                        <p:cTn id="9" dur="1000" fill="hold"/>
                                        <p:tgtEl>
                                          <p:spTgt spid="1638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fade">
                                      <p:cBhvr>
                                        <p:cTn id="12" dur="1000"/>
                                        <p:tgtEl>
                                          <p:spTgt spid="16388"/>
                                        </p:tgtEl>
                                      </p:cBhvr>
                                    </p:animEffect>
                                    <p:anim calcmode="lin" valueType="num">
                                      <p:cBhvr>
                                        <p:cTn id="13" dur="1000" fill="hold"/>
                                        <p:tgtEl>
                                          <p:spTgt spid="16388"/>
                                        </p:tgtEl>
                                        <p:attrNameLst>
                                          <p:attrName>ppt_x</p:attrName>
                                        </p:attrNameLst>
                                      </p:cBhvr>
                                      <p:tavLst>
                                        <p:tav tm="0">
                                          <p:val>
                                            <p:strVal val="#ppt_x"/>
                                          </p:val>
                                        </p:tav>
                                        <p:tav tm="100000">
                                          <p:val>
                                            <p:strVal val="#ppt_x"/>
                                          </p:val>
                                        </p:tav>
                                      </p:tavLst>
                                    </p:anim>
                                    <p:anim calcmode="lin" valueType="num">
                                      <p:cBhvr>
                                        <p:cTn id="14" dur="1000" fill="hold"/>
                                        <p:tgtEl>
                                          <p:spTgt spid="1638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500"/>
                                  </p:stCondLst>
                                  <p:childTnLst>
                                    <p:set>
                                      <p:cBhvr>
                                        <p:cTn id="17" dur="1" fill="hold">
                                          <p:stCondLst>
                                            <p:cond delay="0"/>
                                          </p:stCondLst>
                                        </p:cTn>
                                        <p:tgtEl>
                                          <p:spTgt spid="16390"/>
                                        </p:tgtEl>
                                        <p:attrNameLst>
                                          <p:attrName>style.visibility</p:attrName>
                                        </p:attrNameLst>
                                      </p:cBhvr>
                                      <p:to>
                                        <p:strVal val="visible"/>
                                      </p:to>
                                    </p:set>
                                    <p:animEffect transition="in" filter="fade">
                                      <p:cBhvr>
                                        <p:cTn id="18" dur="1000"/>
                                        <p:tgtEl>
                                          <p:spTgt spid="16390"/>
                                        </p:tgtEl>
                                      </p:cBhvr>
                                    </p:animEffect>
                                    <p:anim calcmode="lin" valueType="num">
                                      <p:cBhvr>
                                        <p:cTn id="19" dur="1000" fill="hold"/>
                                        <p:tgtEl>
                                          <p:spTgt spid="16390"/>
                                        </p:tgtEl>
                                        <p:attrNameLst>
                                          <p:attrName>ppt_x</p:attrName>
                                        </p:attrNameLst>
                                      </p:cBhvr>
                                      <p:tavLst>
                                        <p:tav tm="0">
                                          <p:val>
                                            <p:strVal val="#ppt_x"/>
                                          </p:val>
                                        </p:tav>
                                        <p:tav tm="100000">
                                          <p:val>
                                            <p:strVal val="#ppt_x"/>
                                          </p:val>
                                        </p:tav>
                                      </p:tavLst>
                                    </p:anim>
                                    <p:anim calcmode="lin" valueType="num">
                                      <p:cBhvr>
                                        <p:cTn id="20" dur="1000" fill="hold"/>
                                        <p:tgtEl>
                                          <p:spTgt spid="1639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500"/>
                                  </p:stCondLst>
                                  <p:childTnLst>
                                    <p:set>
                                      <p:cBhvr>
                                        <p:cTn id="22" dur="1" fill="hold">
                                          <p:stCondLst>
                                            <p:cond delay="0"/>
                                          </p:stCondLst>
                                        </p:cTn>
                                        <p:tgtEl>
                                          <p:spTgt spid="16391"/>
                                        </p:tgtEl>
                                        <p:attrNameLst>
                                          <p:attrName>style.visibility</p:attrName>
                                        </p:attrNameLst>
                                      </p:cBhvr>
                                      <p:to>
                                        <p:strVal val="visible"/>
                                      </p:to>
                                    </p:set>
                                    <p:animEffect transition="in" filter="fade">
                                      <p:cBhvr>
                                        <p:cTn id="23" dur="1000"/>
                                        <p:tgtEl>
                                          <p:spTgt spid="16391"/>
                                        </p:tgtEl>
                                      </p:cBhvr>
                                    </p:animEffect>
                                    <p:anim calcmode="lin" valueType="num">
                                      <p:cBhvr>
                                        <p:cTn id="24" dur="1000" fill="hold"/>
                                        <p:tgtEl>
                                          <p:spTgt spid="16391"/>
                                        </p:tgtEl>
                                        <p:attrNameLst>
                                          <p:attrName>ppt_x</p:attrName>
                                        </p:attrNameLst>
                                      </p:cBhvr>
                                      <p:tavLst>
                                        <p:tav tm="0">
                                          <p:val>
                                            <p:strVal val="#ppt_x"/>
                                          </p:val>
                                        </p:tav>
                                        <p:tav tm="100000">
                                          <p:val>
                                            <p:strVal val="#ppt_x"/>
                                          </p:val>
                                        </p:tav>
                                      </p:tavLst>
                                    </p:anim>
                                    <p:anim calcmode="lin" valueType="num">
                                      <p:cBhvr>
                                        <p:cTn id="25" dur="1000" fill="hold"/>
                                        <p:tgtEl>
                                          <p:spTgt spid="16391"/>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500"/>
                                  </p:stCondLst>
                                  <p:childTnLst>
                                    <p:set>
                                      <p:cBhvr>
                                        <p:cTn id="28" dur="1" fill="hold">
                                          <p:stCondLst>
                                            <p:cond delay="0"/>
                                          </p:stCondLst>
                                        </p:cTn>
                                        <p:tgtEl>
                                          <p:spTgt spid="16392"/>
                                        </p:tgtEl>
                                        <p:attrNameLst>
                                          <p:attrName>style.visibility</p:attrName>
                                        </p:attrNameLst>
                                      </p:cBhvr>
                                      <p:to>
                                        <p:strVal val="visible"/>
                                      </p:to>
                                    </p:set>
                                    <p:animEffect transition="in" filter="fade">
                                      <p:cBhvr>
                                        <p:cTn id="29" dur="1000"/>
                                        <p:tgtEl>
                                          <p:spTgt spid="16392"/>
                                        </p:tgtEl>
                                      </p:cBhvr>
                                    </p:animEffect>
                                    <p:anim calcmode="lin" valueType="num">
                                      <p:cBhvr>
                                        <p:cTn id="30" dur="1000" fill="hold"/>
                                        <p:tgtEl>
                                          <p:spTgt spid="16392"/>
                                        </p:tgtEl>
                                        <p:attrNameLst>
                                          <p:attrName>ppt_x</p:attrName>
                                        </p:attrNameLst>
                                      </p:cBhvr>
                                      <p:tavLst>
                                        <p:tav tm="0">
                                          <p:val>
                                            <p:strVal val="#ppt_x"/>
                                          </p:val>
                                        </p:tav>
                                        <p:tav tm="100000">
                                          <p:val>
                                            <p:strVal val="#ppt_x"/>
                                          </p:val>
                                        </p:tav>
                                      </p:tavLst>
                                    </p:anim>
                                    <p:anim calcmode="lin" valueType="num">
                                      <p:cBhvr>
                                        <p:cTn id="31" dur="1000" fill="hold"/>
                                        <p:tgtEl>
                                          <p:spTgt spid="1639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16393"/>
                                        </p:tgtEl>
                                        <p:attrNameLst>
                                          <p:attrName>style.visibility</p:attrName>
                                        </p:attrNameLst>
                                      </p:cBhvr>
                                      <p:to>
                                        <p:strVal val="visible"/>
                                      </p:to>
                                    </p:set>
                                    <p:animEffect transition="in" filter="fade">
                                      <p:cBhvr>
                                        <p:cTn id="34" dur="1000"/>
                                        <p:tgtEl>
                                          <p:spTgt spid="16393"/>
                                        </p:tgtEl>
                                      </p:cBhvr>
                                    </p:animEffect>
                                    <p:anim calcmode="lin" valueType="num">
                                      <p:cBhvr>
                                        <p:cTn id="35" dur="1000" fill="hold"/>
                                        <p:tgtEl>
                                          <p:spTgt spid="16393"/>
                                        </p:tgtEl>
                                        <p:attrNameLst>
                                          <p:attrName>ppt_x</p:attrName>
                                        </p:attrNameLst>
                                      </p:cBhvr>
                                      <p:tavLst>
                                        <p:tav tm="0">
                                          <p:val>
                                            <p:strVal val="#ppt_x"/>
                                          </p:val>
                                        </p:tav>
                                        <p:tav tm="100000">
                                          <p:val>
                                            <p:strVal val="#ppt_x"/>
                                          </p:val>
                                        </p:tav>
                                      </p:tavLst>
                                    </p:anim>
                                    <p:anim calcmode="lin" valueType="num">
                                      <p:cBhvr>
                                        <p:cTn id="36" dur="1000" fill="hold"/>
                                        <p:tgtEl>
                                          <p:spTgt spid="16393"/>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47" presetClass="entr" presetSubtype="0" fill="hold" nodeType="afterEffect">
                                  <p:stCondLst>
                                    <p:cond delay="500"/>
                                  </p:stCondLst>
                                  <p:childTnLst>
                                    <p:set>
                                      <p:cBhvr>
                                        <p:cTn id="39" dur="1" fill="hold">
                                          <p:stCondLst>
                                            <p:cond delay="0"/>
                                          </p:stCondLst>
                                        </p:cTn>
                                        <p:tgtEl>
                                          <p:spTgt spid="16394"/>
                                        </p:tgtEl>
                                        <p:attrNameLst>
                                          <p:attrName>style.visibility</p:attrName>
                                        </p:attrNameLst>
                                      </p:cBhvr>
                                      <p:to>
                                        <p:strVal val="visible"/>
                                      </p:to>
                                    </p:set>
                                    <p:animEffect transition="in" filter="fade">
                                      <p:cBhvr>
                                        <p:cTn id="40" dur="1000"/>
                                        <p:tgtEl>
                                          <p:spTgt spid="16394"/>
                                        </p:tgtEl>
                                      </p:cBhvr>
                                    </p:animEffect>
                                    <p:anim calcmode="lin" valueType="num">
                                      <p:cBhvr>
                                        <p:cTn id="41" dur="1000" fill="hold"/>
                                        <p:tgtEl>
                                          <p:spTgt spid="16394"/>
                                        </p:tgtEl>
                                        <p:attrNameLst>
                                          <p:attrName>ppt_x</p:attrName>
                                        </p:attrNameLst>
                                      </p:cBhvr>
                                      <p:tavLst>
                                        <p:tav tm="0">
                                          <p:val>
                                            <p:strVal val="#ppt_x"/>
                                          </p:val>
                                        </p:tav>
                                        <p:tav tm="100000">
                                          <p:val>
                                            <p:strVal val="#ppt_x"/>
                                          </p:val>
                                        </p:tav>
                                      </p:tavLst>
                                    </p:anim>
                                    <p:anim calcmode="lin" valueType="num">
                                      <p:cBhvr>
                                        <p:cTn id="42" dur="1000" fill="hold"/>
                                        <p:tgtEl>
                                          <p:spTgt spid="16394"/>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500"/>
                                  </p:stCondLst>
                                  <p:childTnLst>
                                    <p:set>
                                      <p:cBhvr>
                                        <p:cTn id="44" dur="1" fill="hold">
                                          <p:stCondLst>
                                            <p:cond delay="0"/>
                                          </p:stCondLst>
                                        </p:cTn>
                                        <p:tgtEl>
                                          <p:spTgt spid="16395"/>
                                        </p:tgtEl>
                                        <p:attrNameLst>
                                          <p:attrName>style.visibility</p:attrName>
                                        </p:attrNameLst>
                                      </p:cBhvr>
                                      <p:to>
                                        <p:strVal val="visible"/>
                                      </p:to>
                                    </p:set>
                                    <p:animEffect transition="in" filter="fade">
                                      <p:cBhvr>
                                        <p:cTn id="45" dur="1000"/>
                                        <p:tgtEl>
                                          <p:spTgt spid="16395"/>
                                        </p:tgtEl>
                                      </p:cBhvr>
                                    </p:animEffect>
                                    <p:anim calcmode="lin" valueType="num">
                                      <p:cBhvr>
                                        <p:cTn id="46" dur="1000" fill="hold"/>
                                        <p:tgtEl>
                                          <p:spTgt spid="16395"/>
                                        </p:tgtEl>
                                        <p:attrNameLst>
                                          <p:attrName>ppt_x</p:attrName>
                                        </p:attrNameLst>
                                      </p:cBhvr>
                                      <p:tavLst>
                                        <p:tav tm="0">
                                          <p:val>
                                            <p:strVal val="#ppt_x"/>
                                          </p:val>
                                        </p:tav>
                                        <p:tav tm="100000">
                                          <p:val>
                                            <p:strVal val="#ppt_x"/>
                                          </p:val>
                                        </p:tav>
                                      </p:tavLst>
                                    </p:anim>
                                    <p:anim calcmode="lin" valueType="num">
                                      <p:cBhvr>
                                        <p:cTn id="47" dur="1000" fill="hold"/>
                                        <p:tgtEl>
                                          <p:spTgt spid="16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CONTENT TYPE</a:t>
            </a:r>
          </a:p>
        </p:txBody>
      </p:sp>
      <p:sp>
        <p:nvSpPr>
          <p:cNvPr id="6147" name="Content Placeholder 2"/>
          <p:cNvSpPr>
            <a:spLocks noGrp="1"/>
          </p:cNvSpPr>
          <p:nvPr>
            <p:ph idx="1"/>
          </p:nvPr>
        </p:nvSpPr>
        <p:spPr>
          <a:xfrm>
            <a:off x="992188" y="1592263"/>
            <a:ext cx="7874000" cy="4638675"/>
          </a:xfrm>
        </p:spPr>
        <p:txBody>
          <a:bodyPr/>
          <a:lstStyle/>
          <a:p>
            <a:r>
              <a:rPr lang="en-US" smtClean="0"/>
              <a:t>EB.COMPOSITE.SCREEN is used to build composite screens</a:t>
            </a:r>
          </a:p>
          <a:p>
            <a:r>
              <a:rPr lang="en-US" smtClean="0"/>
              <a:t>The CONTENT.TYPE field can contain the below properties,</a:t>
            </a:r>
          </a:p>
          <a:p>
            <a:pPr lvl="1"/>
            <a:r>
              <a:rPr lang="en-US" smtClean="0"/>
              <a:t>OPEN.FRAME: Create a frame set. Tells you are splitting this frame into further frames</a:t>
            </a:r>
          </a:p>
          <a:p>
            <a:pPr lvl="1"/>
            <a:r>
              <a:rPr lang="en-US" smtClean="0"/>
              <a:t>CLOSE.FRAME: Closes the frameset</a:t>
            </a:r>
          </a:p>
          <a:p>
            <a:pPr lvl="1"/>
            <a:r>
              <a:rPr lang="en-US" smtClean="0"/>
              <a:t>ENQ: This item is an Enquiry</a:t>
            </a:r>
          </a:p>
          <a:p>
            <a:pPr lvl="1"/>
            <a:r>
              <a:rPr lang="en-US" smtClean="0"/>
              <a:t>TXN: This item is a contract screen</a:t>
            </a:r>
          </a:p>
          <a:p>
            <a:pPr lvl="1"/>
            <a:r>
              <a:rPr lang="en-US" smtClean="0"/>
              <a:t>UTILITY: This allows you to call a browser routine OS.NEW.USER </a:t>
            </a:r>
          </a:p>
          <a:p>
            <a:pPr lvl="1"/>
            <a:r>
              <a:rPr lang="en-US" smtClean="0"/>
              <a:t>TAB :This item is a tabbed screen</a:t>
            </a:r>
          </a:p>
          <a:p>
            <a:pPr lvl="1"/>
            <a:endParaRPr lang="en-US" smtClean="0"/>
          </a:p>
          <a:p>
            <a:endParaRPr lang="en-US" smtClean="0"/>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76200" y="71438"/>
            <a:ext cx="7010400" cy="381000"/>
          </a:xfrm>
        </p:spPr>
        <p:txBody>
          <a:bodyPr/>
          <a:lstStyle/>
          <a:p>
            <a:r>
              <a:rPr lang="en-US" smtClean="0"/>
              <a:t>Create the Tabbed Screen</a:t>
            </a:r>
            <a:endParaRPr lang="en-GB" smtClean="0"/>
          </a:p>
        </p:txBody>
      </p:sp>
      <p:sp>
        <p:nvSpPr>
          <p:cNvPr id="16387" name="Slide Number Placeholder 3"/>
          <p:cNvSpPr>
            <a:spLocks noGrp="1"/>
          </p:cNvSpPr>
          <p:nvPr>
            <p:ph type="sldNum" sz="quarter" idx="10"/>
          </p:nvPr>
        </p:nvSpPr>
        <p:spPr>
          <a:noFill/>
        </p:spPr>
        <p:txBody>
          <a:bodyPr/>
          <a:lstStyle/>
          <a:p>
            <a:r>
              <a:rPr lang="en-GB" smtClean="0">
                <a:latin typeface="Arial" charset="0"/>
              </a:rPr>
              <a:t>Slide </a:t>
            </a:r>
            <a:fld id="{5016B39E-5BAF-4B49-ABBF-16DAB7E38A27}" type="slidenum">
              <a:rPr lang="en-GB" smtClean="0">
                <a:latin typeface="Arial" charset="0"/>
              </a:rPr>
              <a:pPr/>
              <a:t>39</a:t>
            </a:fld>
            <a:endParaRPr lang="en-GB" smtClean="0">
              <a:latin typeface="Arial" charset="0"/>
            </a:endParaRPr>
          </a:p>
        </p:txBody>
      </p:sp>
      <p:pic>
        <p:nvPicPr>
          <p:cNvPr id="17412" name="Picture 9"/>
          <p:cNvPicPr>
            <a:picLocks noChangeAspect="1" noChangeArrowheads="1"/>
          </p:cNvPicPr>
          <p:nvPr/>
        </p:nvPicPr>
        <p:blipFill>
          <a:blip r:embed="rId3" cstate="print"/>
          <a:srcRect/>
          <a:stretch>
            <a:fillRect/>
          </a:stretch>
        </p:blipFill>
        <p:spPr bwMode="auto">
          <a:xfrm>
            <a:off x="2438400" y="714375"/>
            <a:ext cx="4267200" cy="5762625"/>
          </a:xfrm>
          <a:prstGeom prst="rect">
            <a:avLst/>
          </a:prstGeom>
          <a:noFill/>
          <a:ln w="9525">
            <a:solidFill>
              <a:schemeClr val="accent2"/>
            </a:solidFill>
            <a:miter lim="800000"/>
            <a:headEnd/>
            <a:tailEnd/>
          </a:ln>
        </p:spPr>
      </p:pic>
      <p:sp>
        <p:nvSpPr>
          <p:cNvPr id="12" name="Rectangle 11"/>
          <p:cNvSpPr/>
          <p:nvPr/>
        </p:nvSpPr>
        <p:spPr>
          <a:xfrm>
            <a:off x="2500313" y="4786313"/>
            <a:ext cx="2500312"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500313" y="6000750"/>
            <a:ext cx="2500312"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fltVal val="0"/>
                                          </p:val>
                                        </p:tav>
                                        <p:tav tm="100000">
                                          <p:val>
                                            <p:strVal val="#ppt_w"/>
                                          </p:val>
                                        </p:tav>
                                      </p:tavLst>
                                    </p:anim>
                                    <p:anim calcmode="lin" valueType="num">
                                      <p:cBhvr>
                                        <p:cTn id="8" dur="500" fill="hold"/>
                                        <p:tgtEl>
                                          <p:spTgt spid="1741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0" presetClass="entr" presetSubtype="0" decel="100000" fill="hold" grpId="0" nodeType="afterEffect">
                                  <p:stCondLst>
                                    <p:cond delay="5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3"/>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childTnLst>
                          </p:cTn>
                        </p:par>
                        <p:par>
                          <p:cTn id="15" fill="hold">
                            <p:stCondLst>
                              <p:cond delay="2000"/>
                            </p:stCondLst>
                            <p:childTnLst>
                              <p:par>
                                <p:cTn id="16" presetID="50" presetClass="entr" presetSubtype="0" decel="10000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3"/>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6200" y="71438"/>
            <a:ext cx="7010400" cy="381000"/>
          </a:xfrm>
        </p:spPr>
        <p:txBody>
          <a:bodyPr/>
          <a:lstStyle/>
          <a:p>
            <a:r>
              <a:rPr lang="en-US" smtClean="0"/>
              <a:t>Create the Tabbed Screen</a:t>
            </a:r>
            <a:endParaRPr lang="en-GB" smtClean="0"/>
          </a:p>
        </p:txBody>
      </p:sp>
      <p:sp>
        <p:nvSpPr>
          <p:cNvPr id="17411" name="Slide Number Placeholder 3"/>
          <p:cNvSpPr>
            <a:spLocks noGrp="1"/>
          </p:cNvSpPr>
          <p:nvPr>
            <p:ph type="sldNum" sz="quarter" idx="10"/>
          </p:nvPr>
        </p:nvSpPr>
        <p:spPr>
          <a:noFill/>
        </p:spPr>
        <p:txBody>
          <a:bodyPr/>
          <a:lstStyle/>
          <a:p>
            <a:r>
              <a:rPr lang="en-GB" smtClean="0">
                <a:latin typeface="Arial" charset="0"/>
              </a:rPr>
              <a:t>Slide </a:t>
            </a:r>
            <a:fld id="{65902C83-72CF-482D-9AD5-0C082BB3EE34}" type="slidenum">
              <a:rPr lang="en-GB" smtClean="0">
                <a:latin typeface="Arial" charset="0"/>
              </a:rPr>
              <a:pPr/>
              <a:t>40</a:t>
            </a:fld>
            <a:endParaRPr lang="en-GB" smtClean="0">
              <a:latin typeface="Arial" charset="0"/>
            </a:endParaRPr>
          </a:p>
        </p:txBody>
      </p:sp>
      <p:pic>
        <p:nvPicPr>
          <p:cNvPr id="17412" name="Picture 8"/>
          <p:cNvPicPr>
            <a:picLocks noChangeAspect="1" noChangeArrowheads="1"/>
          </p:cNvPicPr>
          <p:nvPr/>
        </p:nvPicPr>
        <p:blipFill>
          <a:blip r:embed="rId3" cstate="print"/>
          <a:srcRect/>
          <a:stretch>
            <a:fillRect/>
          </a:stretch>
        </p:blipFill>
        <p:spPr bwMode="auto">
          <a:xfrm>
            <a:off x="2628900" y="571500"/>
            <a:ext cx="3886200" cy="5972175"/>
          </a:xfrm>
          <a:prstGeom prst="rect">
            <a:avLst/>
          </a:prstGeom>
          <a:noFill/>
          <a:ln w="9525">
            <a:solidFill>
              <a:schemeClr val="accent2"/>
            </a:solidFill>
            <a:miter lim="800000"/>
            <a:headEnd/>
            <a:tailEnd/>
          </a:ln>
        </p:spPr>
      </p:pic>
      <p:sp>
        <p:nvSpPr>
          <p:cNvPr id="10" name="Rectangle 9"/>
          <p:cNvSpPr/>
          <p:nvPr/>
        </p:nvSpPr>
        <p:spPr>
          <a:xfrm>
            <a:off x="2714625" y="4643438"/>
            <a:ext cx="2357438"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2714625" y="5857875"/>
            <a:ext cx="2357438"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 Output</a:t>
            </a:r>
            <a:endParaRPr lang="en-GB" smtClean="0"/>
          </a:p>
        </p:txBody>
      </p:sp>
      <p:sp>
        <p:nvSpPr>
          <p:cNvPr id="18435" name="Slide Number Placeholder 3"/>
          <p:cNvSpPr>
            <a:spLocks noGrp="1"/>
          </p:cNvSpPr>
          <p:nvPr>
            <p:ph type="sldNum" sz="quarter" idx="10"/>
          </p:nvPr>
        </p:nvSpPr>
        <p:spPr>
          <a:noFill/>
        </p:spPr>
        <p:txBody>
          <a:bodyPr/>
          <a:lstStyle/>
          <a:p>
            <a:r>
              <a:rPr lang="en-GB" smtClean="0">
                <a:latin typeface="Arial" charset="0"/>
              </a:rPr>
              <a:t>Slide </a:t>
            </a:r>
            <a:fld id="{BA490E6F-9B31-44F2-9715-E3A0A999C7D8}" type="slidenum">
              <a:rPr lang="en-GB" smtClean="0">
                <a:latin typeface="Arial" charset="0"/>
              </a:rPr>
              <a:pPr/>
              <a:t>41</a:t>
            </a:fld>
            <a:endParaRPr lang="en-GB" smtClean="0">
              <a:latin typeface="Arial" charset="0"/>
            </a:endParaRPr>
          </a:p>
        </p:txBody>
      </p:sp>
      <p:pic>
        <p:nvPicPr>
          <p:cNvPr id="19460" name="Picture 6"/>
          <p:cNvPicPr>
            <a:picLocks noChangeAspect="1" noChangeArrowheads="1"/>
          </p:cNvPicPr>
          <p:nvPr/>
        </p:nvPicPr>
        <p:blipFill>
          <a:blip r:embed="rId3" cstate="print"/>
          <a:srcRect/>
          <a:stretch>
            <a:fillRect/>
          </a:stretch>
        </p:blipFill>
        <p:spPr bwMode="auto">
          <a:xfrm>
            <a:off x="285750" y="785813"/>
            <a:ext cx="5657850" cy="2071687"/>
          </a:xfrm>
          <a:prstGeom prst="rect">
            <a:avLst/>
          </a:prstGeom>
          <a:noFill/>
          <a:ln w="9525">
            <a:solidFill>
              <a:schemeClr val="accent2"/>
            </a:solidFill>
            <a:miter lim="800000"/>
            <a:headEnd/>
            <a:tailEnd/>
          </a:ln>
        </p:spPr>
      </p:pic>
      <p:pic>
        <p:nvPicPr>
          <p:cNvPr id="19461" name="Picture 8"/>
          <p:cNvPicPr>
            <a:picLocks noChangeAspect="1" noChangeArrowheads="1"/>
          </p:cNvPicPr>
          <p:nvPr/>
        </p:nvPicPr>
        <p:blipFill>
          <a:blip r:embed="rId4" cstate="print"/>
          <a:srcRect/>
          <a:stretch>
            <a:fillRect/>
          </a:stretch>
        </p:blipFill>
        <p:spPr bwMode="auto">
          <a:xfrm>
            <a:off x="3057525" y="2214563"/>
            <a:ext cx="6086475" cy="1371600"/>
          </a:xfrm>
          <a:prstGeom prst="rect">
            <a:avLst/>
          </a:prstGeom>
          <a:noFill/>
          <a:ln w="9525">
            <a:solidFill>
              <a:schemeClr val="accent2"/>
            </a:solidFill>
            <a:miter lim="800000"/>
            <a:headEnd/>
            <a:tailEnd/>
          </a:ln>
        </p:spPr>
      </p:pic>
      <p:pic>
        <p:nvPicPr>
          <p:cNvPr id="19462" name="Picture 9"/>
          <p:cNvPicPr>
            <a:picLocks noChangeAspect="1" noChangeArrowheads="1"/>
          </p:cNvPicPr>
          <p:nvPr/>
        </p:nvPicPr>
        <p:blipFill>
          <a:blip r:embed="rId5" cstate="print"/>
          <a:srcRect/>
          <a:stretch>
            <a:fillRect/>
          </a:stretch>
        </p:blipFill>
        <p:spPr bwMode="auto">
          <a:xfrm>
            <a:off x="714375" y="3714750"/>
            <a:ext cx="6019800" cy="2695575"/>
          </a:xfrm>
          <a:prstGeom prst="rect">
            <a:avLst/>
          </a:prstGeom>
          <a:noFill/>
          <a:ln w="9525">
            <a:solidFill>
              <a:schemeClr val="accent2"/>
            </a:solidFill>
            <a:miter lim="800000"/>
            <a:headEnd/>
            <a:tailEnd/>
          </a:ln>
        </p:spPr>
      </p:pic>
      <p:sp>
        <p:nvSpPr>
          <p:cNvPr id="11" name="Rectangle 10"/>
          <p:cNvSpPr/>
          <p:nvPr/>
        </p:nvSpPr>
        <p:spPr>
          <a:xfrm>
            <a:off x="3071813" y="857250"/>
            <a:ext cx="857250"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5000625" y="3143250"/>
            <a:ext cx="285750"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decel="50000" fill="hold">
                                          <p:stCondLst>
                                            <p:cond delay="0"/>
                                          </p:stCondLst>
                                        </p:cTn>
                                        <p:tgtEl>
                                          <p:spTgt spid="1946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946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9460"/>
                                        </p:tgtEl>
                                        <p:attrNameLst>
                                          <p:attrName>ppt_w</p:attrName>
                                        </p:attrNameLst>
                                      </p:cBhvr>
                                      <p:tavLst>
                                        <p:tav tm="0">
                                          <p:val>
                                            <p:strVal val="#ppt_w*.05"/>
                                          </p:val>
                                        </p:tav>
                                        <p:tav tm="100000">
                                          <p:val>
                                            <p:strVal val="#ppt_w"/>
                                          </p:val>
                                        </p:tav>
                                      </p:tavLst>
                                    </p:anim>
                                    <p:anim calcmode="lin" valueType="num">
                                      <p:cBhvr>
                                        <p:cTn id="10" dur="1000" fill="hold"/>
                                        <p:tgtEl>
                                          <p:spTgt spid="1946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946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946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946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9460"/>
                                        </p:tgtEl>
                                      </p:cBhvr>
                                    </p:animEffect>
                                  </p:childTnLst>
                                </p:cTn>
                              </p:par>
                            </p:childTnLst>
                          </p:cTn>
                        </p:par>
                        <p:par>
                          <p:cTn id="15" fill="hold">
                            <p:stCondLst>
                              <p:cond delay="1000"/>
                            </p:stCondLst>
                            <p:childTnLst>
                              <p:par>
                                <p:cTn id="16" presetID="29" presetClass="entr" presetSubtype="0" fill="hold" grpId="0" nodeType="after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ppt_x</p:attrName>
                                        </p:attrNameLst>
                                      </p:cBhvr>
                                      <p:tavLst>
                                        <p:tav tm="0">
                                          <p:val>
                                            <p:strVal val="#ppt_x-.2"/>
                                          </p:val>
                                        </p:tav>
                                        <p:tav tm="100000">
                                          <p:val>
                                            <p:strVal val="#ppt_x"/>
                                          </p:val>
                                        </p:tav>
                                      </p:tavLst>
                                    </p:anim>
                                    <p:anim calcmode="lin" valueType="num">
                                      <p:cBhvr>
                                        <p:cTn id="19"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1"/>
                                        </p:tgtEl>
                                      </p:cBhvr>
                                    </p:animEffect>
                                  </p:childTnLst>
                                </p:cTn>
                              </p:par>
                            </p:childTnLst>
                          </p:cTn>
                        </p:par>
                        <p:par>
                          <p:cTn id="21" fill="hold">
                            <p:stCondLst>
                              <p:cond delay="2500"/>
                            </p:stCondLst>
                            <p:childTnLst>
                              <p:par>
                                <p:cTn id="22" presetID="29" presetClass="entr" presetSubtype="0" fill="hold" nodeType="afterEffect">
                                  <p:stCondLst>
                                    <p:cond delay="500"/>
                                  </p:stCondLst>
                                  <p:childTnLst>
                                    <p:set>
                                      <p:cBhvr>
                                        <p:cTn id="23" dur="1" fill="hold">
                                          <p:stCondLst>
                                            <p:cond delay="0"/>
                                          </p:stCondLst>
                                        </p:cTn>
                                        <p:tgtEl>
                                          <p:spTgt spid="19461"/>
                                        </p:tgtEl>
                                        <p:attrNameLst>
                                          <p:attrName>style.visibility</p:attrName>
                                        </p:attrNameLst>
                                      </p:cBhvr>
                                      <p:to>
                                        <p:strVal val="visible"/>
                                      </p:to>
                                    </p:set>
                                    <p:anim calcmode="lin" valueType="num">
                                      <p:cBhvr>
                                        <p:cTn id="24" dur="1000" fill="hold"/>
                                        <p:tgtEl>
                                          <p:spTgt spid="19461"/>
                                        </p:tgtEl>
                                        <p:attrNameLst>
                                          <p:attrName>ppt_x</p:attrName>
                                        </p:attrNameLst>
                                      </p:cBhvr>
                                      <p:tavLst>
                                        <p:tav tm="0">
                                          <p:val>
                                            <p:strVal val="#ppt_x-.2"/>
                                          </p:val>
                                        </p:tav>
                                        <p:tav tm="100000">
                                          <p:val>
                                            <p:strVal val="#ppt_x"/>
                                          </p:val>
                                        </p:tav>
                                      </p:tavLst>
                                    </p:anim>
                                    <p:anim calcmode="lin" valueType="num">
                                      <p:cBhvr>
                                        <p:cTn id="25" dur="1000" fill="hold"/>
                                        <p:tgtEl>
                                          <p:spTgt spid="19461"/>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9461"/>
                                        </p:tgtEl>
                                      </p:cBhvr>
                                    </p:animEffect>
                                  </p:childTnLst>
                                </p:cTn>
                              </p:par>
                            </p:childTnLst>
                          </p:cTn>
                        </p:par>
                        <p:par>
                          <p:cTn id="27" fill="hold">
                            <p:stCondLst>
                              <p:cond delay="4000"/>
                            </p:stCondLst>
                            <p:childTnLst>
                              <p:par>
                                <p:cTn id="28" presetID="30" presetClass="entr" presetSubtype="0" fill="hold" grpId="0" nodeType="afterEffect">
                                  <p:stCondLst>
                                    <p:cond delay="5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800" decel="100000"/>
                                        <p:tgtEl>
                                          <p:spTgt spid="13"/>
                                        </p:tgtEl>
                                      </p:cBhvr>
                                    </p:animEffect>
                                    <p:anim calcmode="lin" valueType="num">
                                      <p:cBhvr>
                                        <p:cTn id="31" dur="800" decel="100000" fill="hold"/>
                                        <p:tgtEl>
                                          <p:spTgt spid="13"/>
                                        </p:tgtEl>
                                        <p:attrNameLst>
                                          <p:attrName>style.rotation</p:attrName>
                                        </p:attrNameLst>
                                      </p:cBhvr>
                                      <p:tavLst>
                                        <p:tav tm="0">
                                          <p:val>
                                            <p:fltVal val="-90"/>
                                          </p:val>
                                        </p:tav>
                                        <p:tav tm="100000">
                                          <p:val>
                                            <p:fltVal val="0"/>
                                          </p:val>
                                        </p:tav>
                                      </p:tavLst>
                                    </p:anim>
                                    <p:anim calcmode="lin" valueType="num">
                                      <p:cBhvr>
                                        <p:cTn id="32" dur="800" decel="100000" fill="hold"/>
                                        <p:tgtEl>
                                          <p:spTgt spid="13"/>
                                        </p:tgtEl>
                                        <p:attrNameLst>
                                          <p:attrName>ppt_x</p:attrName>
                                        </p:attrNameLst>
                                      </p:cBhvr>
                                      <p:tavLst>
                                        <p:tav tm="0">
                                          <p:val>
                                            <p:strVal val="#ppt_x+0.4"/>
                                          </p:val>
                                        </p:tav>
                                        <p:tav tm="100000">
                                          <p:val>
                                            <p:strVal val="#ppt_x-0.05"/>
                                          </p:val>
                                        </p:tav>
                                      </p:tavLst>
                                    </p:anim>
                                    <p:anim calcmode="lin" valueType="num">
                                      <p:cBhvr>
                                        <p:cTn id="33" dur="800" decel="100000" fill="hold"/>
                                        <p:tgtEl>
                                          <p:spTgt spid="13"/>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par>
                          <p:cTn id="36" fill="hold">
                            <p:stCondLst>
                              <p:cond delay="5500"/>
                            </p:stCondLst>
                            <p:childTnLst>
                              <p:par>
                                <p:cTn id="37" presetID="17" presetClass="entr" presetSubtype="8" fill="hold" nodeType="afterEffect">
                                  <p:stCondLst>
                                    <p:cond delay="500"/>
                                  </p:stCondLst>
                                  <p:childTnLst>
                                    <p:set>
                                      <p:cBhvr>
                                        <p:cTn id="38" dur="1" fill="hold">
                                          <p:stCondLst>
                                            <p:cond delay="0"/>
                                          </p:stCondLst>
                                        </p:cTn>
                                        <p:tgtEl>
                                          <p:spTgt spid="19462"/>
                                        </p:tgtEl>
                                        <p:attrNameLst>
                                          <p:attrName>style.visibility</p:attrName>
                                        </p:attrNameLst>
                                      </p:cBhvr>
                                      <p:to>
                                        <p:strVal val="visible"/>
                                      </p:to>
                                    </p:set>
                                    <p:anim calcmode="lin" valueType="num">
                                      <p:cBhvr>
                                        <p:cTn id="39" dur="1000" fill="hold"/>
                                        <p:tgtEl>
                                          <p:spTgt spid="19462"/>
                                        </p:tgtEl>
                                        <p:attrNameLst>
                                          <p:attrName>ppt_x</p:attrName>
                                        </p:attrNameLst>
                                      </p:cBhvr>
                                      <p:tavLst>
                                        <p:tav tm="0">
                                          <p:val>
                                            <p:strVal val="#ppt_x-#ppt_w/2"/>
                                          </p:val>
                                        </p:tav>
                                        <p:tav tm="100000">
                                          <p:val>
                                            <p:strVal val="#ppt_x"/>
                                          </p:val>
                                        </p:tav>
                                      </p:tavLst>
                                    </p:anim>
                                    <p:anim calcmode="lin" valueType="num">
                                      <p:cBhvr>
                                        <p:cTn id="40" dur="1000" fill="hold"/>
                                        <p:tgtEl>
                                          <p:spTgt spid="19462"/>
                                        </p:tgtEl>
                                        <p:attrNameLst>
                                          <p:attrName>ppt_y</p:attrName>
                                        </p:attrNameLst>
                                      </p:cBhvr>
                                      <p:tavLst>
                                        <p:tav tm="0">
                                          <p:val>
                                            <p:strVal val="#ppt_y"/>
                                          </p:val>
                                        </p:tav>
                                        <p:tav tm="100000">
                                          <p:val>
                                            <p:strVal val="#ppt_y"/>
                                          </p:val>
                                        </p:tav>
                                      </p:tavLst>
                                    </p:anim>
                                    <p:anim calcmode="lin" valueType="num">
                                      <p:cBhvr>
                                        <p:cTn id="41" dur="1000" fill="hold"/>
                                        <p:tgtEl>
                                          <p:spTgt spid="19462"/>
                                        </p:tgtEl>
                                        <p:attrNameLst>
                                          <p:attrName>ppt_w</p:attrName>
                                        </p:attrNameLst>
                                      </p:cBhvr>
                                      <p:tavLst>
                                        <p:tav tm="0">
                                          <p:val>
                                            <p:fltVal val="0"/>
                                          </p:val>
                                        </p:tav>
                                        <p:tav tm="100000">
                                          <p:val>
                                            <p:strVal val="#ppt_w"/>
                                          </p:val>
                                        </p:tav>
                                      </p:tavLst>
                                    </p:anim>
                                    <p:anim calcmode="lin" valueType="num">
                                      <p:cBhvr>
                                        <p:cTn id="42" dur="1000" fill="hold"/>
                                        <p:tgtEl>
                                          <p:spTgt spid="194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r>
              <a:rPr lang="en-GB" smtClean="0">
                <a:latin typeface="Arial" charset="0"/>
              </a:rPr>
              <a:t>Slide </a:t>
            </a:r>
            <a:fld id="{D4F35207-35FD-49A8-A2B0-AED9571DCCE6}" type="slidenum">
              <a:rPr lang="en-GB" smtClean="0">
                <a:latin typeface="Arial" charset="0"/>
              </a:rPr>
              <a:pPr/>
              <a:t>42</a:t>
            </a:fld>
            <a:endParaRPr lang="en-GB" smtClean="0">
              <a:latin typeface="Arial" charset="0"/>
            </a:endParaRPr>
          </a:p>
        </p:txBody>
      </p:sp>
      <p:sp>
        <p:nvSpPr>
          <p:cNvPr id="14" name="Title 1"/>
          <p:cNvSpPr txBox="1">
            <a:spLocks/>
          </p:cNvSpPr>
          <p:nvPr/>
        </p:nvSpPr>
        <p:spPr bwMode="auto">
          <a:xfrm>
            <a:off x="71438" y="71438"/>
            <a:ext cx="7010400" cy="381000"/>
          </a:xfrm>
          <a:prstGeom prst="rect">
            <a:avLst/>
          </a:prstGeom>
          <a:noFill/>
          <a:ln w="9525">
            <a:noFill/>
            <a:miter lim="800000"/>
            <a:headEnd/>
            <a:tailEnd/>
          </a:ln>
        </p:spPr>
        <p:txBody>
          <a:bodyPr anchor="ctr"/>
          <a:lstStyle/>
          <a:p>
            <a:pPr eaLnBrk="0" hangingPunct="0">
              <a:defRPr/>
            </a:pPr>
            <a:r>
              <a:rPr lang="en-US" sz="2000" kern="0" dirty="0">
                <a:solidFill>
                  <a:schemeClr val="bg1"/>
                </a:solidFill>
                <a:latin typeface="+mj-lt"/>
                <a:ea typeface="+mj-ea"/>
                <a:cs typeface="+mj-cs"/>
              </a:rPr>
              <a:t> Output</a:t>
            </a:r>
            <a:endParaRPr lang="en-GB" sz="2000" kern="0" dirty="0">
              <a:solidFill>
                <a:schemeClr val="bg1"/>
              </a:solidFill>
              <a:latin typeface="+mj-lt"/>
              <a:ea typeface="+mj-ea"/>
              <a:cs typeface="+mj-cs"/>
            </a:endParaRPr>
          </a:p>
        </p:txBody>
      </p:sp>
      <p:pic>
        <p:nvPicPr>
          <p:cNvPr id="20484" name="Picture 8"/>
          <p:cNvPicPr>
            <a:picLocks noChangeAspect="1" noChangeArrowheads="1"/>
          </p:cNvPicPr>
          <p:nvPr/>
        </p:nvPicPr>
        <p:blipFill>
          <a:blip r:embed="rId3" cstate="print"/>
          <a:srcRect/>
          <a:stretch>
            <a:fillRect/>
          </a:stretch>
        </p:blipFill>
        <p:spPr bwMode="auto">
          <a:xfrm>
            <a:off x="571500" y="1071563"/>
            <a:ext cx="6219825" cy="1924050"/>
          </a:xfrm>
          <a:prstGeom prst="rect">
            <a:avLst/>
          </a:prstGeom>
          <a:noFill/>
          <a:ln w="9525">
            <a:solidFill>
              <a:schemeClr val="accent2"/>
            </a:solidFill>
            <a:miter lim="800000"/>
            <a:headEnd/>
            <a:tailEnd/>
          </a:ln>
        </p:spPr>
      </p:pic>
      <p:pic>
        <p:nvPicPr>
          <p:cNvPr id="20485" name="Picture 9"/>
          <p:cNvPicPr>
            <a:picLocks noChangeAspect="1" noChangeArrowheads="1"/>
          </p:cNvPicPr>
          <p:nvPr/>
        </p:nvPicPr>
        <p:blipFill>
          <a:blip r:embed="rId4" cstate="print"/>
          <a:srcRect/>
          <a:stretch>
            <a:fillRect/>
          </a:stretch>
        </p:blipFill>
        <p:spPr bwMode="auto">
          <a:xfrm>
            <a:off x="2143125" y="3571875"/>
            <a:ext cx="6591300" cy="2676525"/>
          </a:xfrm>
          <a:prstGeom prst="rect">
            <a:avLst/>
          </a:prstGeom>
          <a:noFill/>
          <a:ln w="9525">
            <a:solidFill>
              <a:schemeClr val="accent2"/>
            </a:solidFill>
            <a:miter lim="800000"/>
            <a:headEnd/>
            <a:tailEnd/>
          </a:ln>
        </p:spPr>
      </p:pic>
      <p:sp>
        <p:nvSpPr>
          <p:cNvPr id="13" name="Rectangle 12"/>
          <p:cNvSpPr/>
          <p:nvPr/>
        </p:nvSpPr>
        <p:spPr>
          <a:xfrm>
            <a:off x="5643563" y="1500188"/>
            <a:ext cx="500062"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1928813" y="1143000"/>
            <a:ext cx="1143000"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3286125" y="4429125"/>
            <a:ext cx="1857375"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decel="50000" fill="hold">
                                          <p:stCondLst>
                                            <p:cond delay="0"/>
                                          </p:stCondLst>
                                        </p:cTn>
                                        <p:tgtEl>
                                          <p:spTgt spid="2048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048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0484"/>
                                        </p:tgtEl>
                                        <p:attrNameLst>
                                          <p:attrName>ppt_w</p:attrName>
                                        </p:attrNameLst>
                                      </p:cBhvr>
                                      <p:tavLst>
                                        <p:tav tm="0">
                                          <p:val>
                                            <p:strVal val="#ppt_w*.05"/>
                                          </p:val>
                                        </p:tav>
                                        <p:tav tm="100000">
                                          <p:val>
                                            <p:strVal val="#ppt_w"/>
                                          </p:val>
                                        </p:tav>
                                      </p:tavLst>
                                    </p:anim>
                                    <p:anim calcmode="lin" valueType="num">
                                      <p:cBhvr>
                                        <p:cTn id="10" dur="1000" fill="hold"/>
                                        <p:tgtEl>
                                          <p:spTgt spid="2048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048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048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048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0484"/>
                                        </p:tgtEl>
                                      </p:cBhvr>
                                    </p:animEffect>
                                  </p:childTnLst>
                                </p:cTn>
                              </p:par>
                            </p:childTnLst>
                          </p:cTn>
                        </p:par>
                        <p:par>
                          <p:cTn id="15" fill="hold">
                            <p:stCondLst>
                              <p:cond delay="1000"/>
                            </p:stCondLst>
                            <p:childTnLst>
                              <p:par>
                                <p:cTn id="16" presetID="29" presetClass="entr" presetSubtype="0" fill="hold" grpId="0" nodeType="afterEffect">
                                  <p:stCondLst>
                                    <p:cond delay="3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ppt_x</p:attrName>
                                        </p:attrNameLst>
                                      </p:cBhvr>
                                      <p:tavLst>
                                        <p:tav tm="0">
                                          <p:val>
                                            <p:strVal val="#ppt_x-.2"/>
                                          </p:val>
                                        </p:tav>
                                        <p:tav tm="100000">
                                          <p:val>
                                            <p:strVal val="#ppt_x"/>
                                          </p:val>
                                        </p:tav>
                                      </p:tavLst>
                                    </p:anim>
                                    <p:anim calcmode="lin" valueType="num">
                                      <p:cBhvr>
                                        <p:cTn id="19"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5"/>
                                        </p:tgtEl>
                                      </p:cBhvr>
                                    </p:animEffect>
                                  </p:childTnLst>
                                </p:cTn>
                              </p:par>
                            </p:childTnLst>
                          </p:cTn>
                        </p:par>
                        <p:par>
                          <p:cTn id="21" fill="hold">
                            <p:stCondLst>
                              <p:cond delay="2300"/>
                            </p:stCondLst>
                            <p:childTnLst>
                              <p:par>
                                <p:cTn id="22" presetID="34" presetClass="entr" presetSubtype="0" fill="hold" grpId="0" nodeType="afterEffect">
                                  <p:stCondLst>
                                    <p:cond delay="300"/>
                                  </p:stCondLst>
                                  <p:childTnLst>
                                    <p:set>
                                      <p:cBhvr>
                                        <p:cTn id="23" dur="1" fill="hold">
                                          <p:stCondLst>
                                            <p:cond delay="0"/>
                                          </p:stCondLst>
                                        </p:cTn>
                                        <p:tgtEl>
                                          <p:spTgt spid="13"/>
                                        </p:tgtEl>
                                        <p:attrNameLst>
                                          <p:attrName>style.visibility</p:attrName>
                                        </p:attrNameLst>
                                      </p:cBhvr>
                                      <p:to>
                                        <p:strVal val="visible"/>
                                      </p:to>
                                    </p:set>
                                    <p:anim from="(-#ppt_w/2)" to="(#ppt_x)" calcmode="lin" valueType="num">
                                      <p:cBhvr>
                                        <p:cTn id="24" dur="600" fill="hold">
                                          <p:stCondLst>
                                            <p:cond delay="0"/>
                                          </p:stCondLst>
                                        </p:cTn>
                                        <p:tgtEl>
                                          <p:spTgt spid="13"/>
                                        </p:tgtEl>
                                        <p:attrNameLst>
                                          <p:attrName>ppt_x</p:attrName>
                                        </p:attrNameLst>
                                      </p:cBhvr>
                                    </p:anim>
                                    <p:anim from="0" to="-1.0" calcmode="lin" valueType="num">
                                      <p:cBhvr>
                                        <p:cTn id="25" dur="200" decel="50000" autoRev="1" fill="hold">
                                          <p:stCondLst>
                                            <p:cond delay="600"/>
                                          </p:stCondLst>
                                        </p:cTn>
                                        <p:tgtEl>
                                          <p:spTgt spid="13"/>
                                        </p:tgtEl>
                                        <p:attrNameLst>
                                          <p:attrName>xshear</p:attrName>
                                        </p:attrNameLst>
                                      </p:cBhvr>
                                    </p:anim>
                                    <p:animScale>
                                      <p:cBhvr>
                                        <p:cTn id="26" dur="200" decel="100000" autoRev="1" fill="hold">
                                          <p:stCondLst>
                                            <p:cond delay="600"/>
                                          </p:stCondLst>
                                        </p:cTn>
                                        <p:tgtEl>
                                          <p:spTgt spid="13"/>
                                        </p:tgtEl>
                                      </p:cBhvr>
                                      <p:from x="100000" y="100000"/>
                                      <p:to x="80000" y="100000"/>
                                    </p:animScale>
                                    <p:anim by="(#ppt_h/3+#ppt_w*0.1)" calcmode="lin" valueType="num">
                                      <p:cBhvr additive="sum">
                                        <p:cTn id="27" dur="200" decel="100000" autoRev="1" fill="hold">
                                          <p:stCondLst>
                                            <p:cond delay="600"/>
                                          </p:stCondLst>
                                        </p:cTn>
                                        <p:tgtEl>
                                          <p:spTgt spid="13"/>
                                        </p:tgtEl>
                                        <p:attrNameLst>
                                          <p:attrName>ppt_x</p:attrName>
                                        </p:attrNameLst>
                                      </p:cBhvr>
                                    </p:anim>
                                  </p:childTnLst>
                                </p:cTn>
                              </p:par>
                            </p:childTnLst>
                          </p:cTn>
                        </p:par>
                        <p:par>
                          <p:cTn id="28" fill="hold">
                            <p:stCondLst>
                              <p:cond delay="3600"/>
                            </p:stCondLst>
                            <p:childTnLst>
                              <p:par>
                                <p:cTn id="29" presetID="25" presetClass="entr" presetSubtype="0" fill="hold" nodeType="afterEffect">
                                  <p:stCondLst>
                                    <p:cond delay="300"/>
                                  </p:stCondLst>
                                  <p:childTnLst>
                                    <p:set>
                                      <p:cBhvr>
                                        <p:cTn id="30" dur="1" fill="hold">
                                          <p:stCondLst>
                                            <p:cond delay="0"/>
                                          </p:stCondLst>
                                        </p:cTn>
                                        <p:tgtEl>
                                          <p:spTgt spid="20485"/>
                                        </p:tgtEl>
                                        <p:attrNameLst>
                                          <p:attrName>style.visibility</p:attrName>
                                        </p:attrNameLst>
                                      </p:cBhvr>
                                      <p:to>
                                        <p:strVal val="visible"/>
                                      </p:to>
                                    </p:set>
                                    <p:anim calcmode="lin" valueType="num">
                                      <p:cBhvr>
                                        <p:cTn id="31" dur="500" decel="50000" fill="hold">
                                          <p:stCondLst>
                                            <p:cond delay="0"/>
                                          </p:stCondLst>
                                        </p:cTn>
                                        <p:tgtEl>
                                          <p:spTgt spid="20485"/>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0485"/>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0485"/>
                                        </p:tgtEl>
                                        <p:attrNameLst>
                                          <p:attrName>ppt_w</p:attrName>
                                        </p:attrNameLst>
                                      </p:cBhvr>
                                      <p:tavLst>
                                        <p:tav tm="0">
                                          <p:val>
                                            <p:strVal val="#ppt_w*.05"/>
                                          </p:val>
                                        </p:tav>
                                        <p:tav tm="100000">
                                          <p:val>
                                            <p:strVal val="#ppt_w"/>
                                          </p:val>
                                        </p:tav>
                                      </p:tavLst>
                                    </p:anim>
                                    <p:anim calcmode="lin" valueType="num">
                                      <p:cBhvr>
                                        <p:cTn id="34" dur="1000" fill="hold"/>
                                        <p:tgtEl>
                                          <p:spTgt spid="20485"/>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0485"/>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0485"/>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0485"/>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0485"/>
                                        </p:tgtEl>
                                      </p:cBhvr>
                                    </p:animEffect>
                                  </p:childTnLst>
                                </p:cTn>
                              </p:par>
                            </p:childTnLst>
                          </p:cTn>
                        </p:par>
                        <p:par>
                          <p:cTn id="39" fill="hold">
                            <p:stCondLst>
                              <p:cond delay="4900"/>
                            </p:stCondLst>
                            <p:childTnLst>
                              <p:par>
                                <p:cTn id="40" presetID="29" presetClass="entr" presetSubtype="0" fill="hold" grpId="0" nodeType="afterEffect">
                                  <p:stCondLst>
                                    <p:cond delay="3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ppt_x</p:attrName>
                                        </p:attrNameLst>
                                      </p:cBhvr>
                                      <p:tavLst>
                                        <p:tav tm="0">
                                          <p:val>
                                            <p:strVal val="#ppt_x-.2"/>
                                          </p:val>
                                        </p:tav>
                                        <p:tav tm="100000">
                                          <p:val>
                                            <p:strVal val="#ppt_x"/>
                                          </p:val>
                                        </p:tav>
                                      </p:tavLst>
                                    </p:anim>
                                    <p:anim calcmode="lin" valueType="num">
                                      <p:cBhvr>
                                        <p:cTn id="4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p:spPr>
        <p:txBody>
          <a:bodyPr/>
          <a:lstStyle/>
          <a:p>
            <a:r>
              <a:rPr lang="en-GB" smtClean="0">
                <a:latin typeface="Arial" charset="0"/>
              </a:rPr>
              <a:t>Slide </a:t>
            </a:r>
            <a:fld id="{968A672C-3C1F-4E70-B069-21FD76A70AB8}" type="slidenum">
              <a:rPr lang="en-GB" smtClean="0">
                <a:latin typeface="Arial" charset="0"/>
              </a:rPr>
              <a:pPr/>
              <a:t>43</a:t>
            </a:fld>
            <a:endParaRPr lang="en-GB" smtClean="0">
              <a:latin typeface="Arial" charset="0"/>
            </a:endParaRPr>
          </a:p>
        </p:txBody>
      </p:sp>
      <p:sp>
        <p:nvSpPr>
          <p:cNvPr id="20483" name="Title 1"/>
          <p:cNvSpPr>
            <a:spLocks noGrp="1"/>
          </p:cNvSpPr>
          <p:nvPr>
            <p:ph type="title"/>
          </p:nvPr>
        </p:nvSpPr>
        <p:spPr>
          <a:xfrm>
            <a:off x="61913" y="71438"/>
            <a:ext cx="7010400" cy="381000"/>
          </a:xfrm>
        </p:spPr>
        <p:txBody>
          <a:bodyPr/>
          <a:lstStyle/>
          <a:p>
            <a:r>
              <a:rPr lang="en-US" smtClean="0"/>
              <a:t> Output</a:t>
            </a:r>
            <a:endParaRPr lang="en-GB" smtClean="0"/>
          </a:p>
        </p:txBody>
      </p:sp>
      <p:pic>
        <p:nvPicPr>
          <p:cNvPr id="21508" name="Picture 6"/>
          <p:cNvPicPr>
            <a:picLocks noChangeAspect="1" noChangeArrowheads="1"/>
          </p:cNvPicPr>
          <p:nvPr/>
        </p:nvPicPr>
        <p:blipFill>
          <a:blip r:embed="rId3" cstate="print"/>
          <a:srcRect/>
          <a:stretch>
            <a:fillRect/>
          </a:stretch>
        </p:blipFill>
        <p:spPr bwMode="auto">
          <a:xfrm>
            <a:off x="227013" y="1857375"/>
            <a:ext cx="8689975" cy="2814638"/>
          </a:xfrm>
          <a:prstGeom prst="rect">
            <a:avLst/>
          </a:prstGeom>
          <a:noFill/>
          <a:ln w="9525">
            <a:solidFill>
              <a:schemeClr val="accent2"/>
            </a:solidFill>
            <a:miter lim="800000"/>
            <a:headEnd/>
            <a:tailEnd/>
          </a:ln>
        </p:spPr>
      </p:pic>
      <p:sp>
        <p:nvSpPr>
          <p:cNvPr id="8" name="Rectangle 7"/>
          <p:cNvSpPr/>
          <p:nvPr/>
        </p:nvSpPr>
        <p:spPr>
          <a:xfrm>
            <a:off x="2643188" y="1857375"/>
            <a:ext cx="1428750"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071688" y="2571750"/>
            <a:ext cx="1571625"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p:cTn id="7" dur="1000" fill="hold"/>
                                        <p:tgtEl>
                                          <p:spTgt spid="21508"/>
                                        </p:tgtEl>
                                        <p:attrNameLst>
                                          <p:attrName>ppt_x</p:attrName>
                                        </p:attrNameLst>
                                      </p:cBhvr>
                                      <p:tavLst>
                                        <p:tav tm="0">
                                          <p:val>
                                            <p:strVal val="#ppt_x-.2"/>
                                          </p:val>
                                        </p:tav>
                                        <p:tav tm="100000">
                                          <p:val>
                                            <p:strVal val="#ppt_x"/>
                                          </p:val>
                                        </p:tav>
                                      </p:tavLst>
                                    </p:anim>
                                    <p:anim calcmode="lin" valueType="num">
                                      <p:cBhvr>
                                        <p:cTn id="8" dur="1000" fill="hold"/>
                                        <p:tgtEl>
                                          <p:spTgt spid="2150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1508"/>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3"/>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strVal val="#ppt_w+.3"/>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r>
              <a:rPr lang="en-GB" smtClean="0">
                <a:latin typeface="Arial" charset="0"/>
              </a:rPr>
              <a:t>Slide </a:t>
            </a:r>
            <a:fld id="{65649A00-ABA8-4FFF-9960-93CE94D8A0C5}" type="slidenum">
              <a:rPr lang="en-GB" smtClean="0">
                <a:latin typeface="Arial" charset="0"/>
              </a:rPr>
              <a:pPr/>
              <a:t>44</a:t>
            </a:fld>
            <a:endParaRPr lang="en-GB" smtClean="0">
              <a:latin typeface="Arial" charset="0"/>
            </a:endParaRPr>
          </a:p>
        </p:txBody>
      </p:sp>
      <p:sp>
        <p:nvSpPr>
          <p:cNvPr id="6" name="Title 1"/>
          <p:cNvSpPr txBox="1">
            <a:spLocks/>
          </p:cNvSpPr>
          <p:nvPr/>
        </p:nvSpPr>
        <p:spPr bwMode="auto">
          <a:xfrm>
            <a:off x="71438" y="71438"/>
            <a:ext cx="7010400" cy="590714"/>
          </a:xfrm>
          <a:prstGeom prst="rect">
            <a:avLst/>
          </a:prstGeom>
          <a:noFill/>
          <a:ln w="9525">
            <a:noFill/>
            <a:miter lim="800000"/>
            <a:headEnd/>
            <a:tailEnd/>
          </a:ln>
        </p:spPr>
        <p:txBody>
          <a:bodyPr anchor="ctr"/>
          <a:lstStyle/>
          <a:p>
            <a:pPr eaLnBrk="0" hangingPunct="0">
              <a:defRPr/>
            </a:pPr>
            <a:r>
              <a:rPr lang="en-US" sz="2000" kern="0" dirty="0">
                <a:solidFill>
                  <a:schemeClr val="bg1"/>
                </a:solidFill>
                <a:latin typeface="+mj-lt"/>
                <a:ea typeface="+mj-ea"/>
                <a:cs typeface="+mj-cs"/>
              </a:rPr>
              <a:t> Output</a:t>
            </a:r>
            <a:endParaRPr lang="en-GB" sz="2000" kern="0" dirty="0">
              <a:solidFill>
                <a:schemeClr val="bg1"/>
              </a:solidFill>
              <a:latin typeface="+mj-lt"/>
              <a:ea typeface="+mj-ea"/>
              <a:cs typeface="+mj-cs"/>
            </a:endParaRPr>
          </a:p>
        </p:txBody>
      </p:sp>
      <p:pic>
        <p:nvPicPr>
          <p:cNvPr id="22532" name="Picture 6"/>
          <p:cNvPicPr>
            <a:picLocks noChangeAspect="1" noChangeArrowheads="1"/>
          </p:cNvPicPr>
          <p:nvPr/>
        </p:nvPicPr>
        <p:blipFill>
          <a:blip r:embed="rId3" cstate="print"/>
          <a:srcRect/>
          <a:stretch>
            <a:fillRect/>
          </a:stretch>
        </p:blipFill>
        <p:spPr bwMode="auto">
          <a:xfrm>
            <a:off x="573088" y="1571625"/>
            <a:ext cx="7997825" cy="3071813"/>
          </a:xfrm>
          <a:prstGeom prst="rect">
            <a:avLst/>
          </a:prstGeom>
          <a:noFill/>
          <a:ln w="9525">
            <a:solidFill>
              <a:schemeClr val="accent2"/>
            </a:solidFill>
            <a:miter lim="800000"/>
            <a:headEnd/>
            <a:tailEnd/>
          </a:ln>
        </p:spPr>
      </p:pic>
      <p:sp>
        <p:nvSpPr>
          <p:cNvPr id="9" name="Rectangle 8"/>
          <p:cNvSpPr/>
          <p:nvPr/>
        </p:nvSpPr>
        <p:spPr>
          <a:xfrm>
            <a:off x="7786688" y="2928938"/>
            <a:ext cx="357187"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5357813" y="1643063"/>
            <a:ext cx="1571625"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after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p:cTn id="7" dur="500" fill="hold"/>
                                        <p:tgtEl>
                                          <p:spTgt spid="22532"/>
                                        </p:tgtEl>
                                        <p:attrNameLst>
                                          <p:attrName>ppt_x</p:attrName>
                                        </p:attrNameLst>
                                      </p:cBhvr>
                                      <p:tavLst>
                                        <p:tav tm="0">
                                          <p:val>
                                            <p:strVal val="#ppt_x+#ppt_w/2"/>
                                          </p:val>
                                        </p:tav>
                                        <p:tav tm="100000">
                                          <p:val>
                                            <p:strVal val="#ppt_x"/>
                                          </p:val>
                                        </p:tav>
                                      </p:tavLst>
                                    </p:anim>
                                    <p:anim calcmode="lin" valueType="num">
                                      <p:cBhvr>
                                        <p:cTn id="8" dur="500" fill="hold"/>
                                        <p:tgtEl>
                                          <p:spTgt spid="22532"/>
                                        </p:tgtEl>
                                        <p:attrNameLst>
                                          <p:attrName>ppt_y</p:attrName>
                                        </p:attrNameLst>
                                      </p:cBhvr>
                                      <p:tavLst>
                                        <p:tav tm="0">
                                          <p:val>
                                            <p:strVal val="#ppt_y"/>
                                          </p:val>
                                        </p:tav>
                                        <p:tav tm="100000">
                                          <p:val>
                                            <p:strVal val="#ppt_y"/>
                                          </p:val>
                                        </p:tav>
                                      </p:tavLst>
                                    </p:anim>
                                    <p:anim calcmode="lin" valueType="num">
                                      <p:cBhvr>
                                        <p:cTn id="9" dur="500" fill="hold"/>
                                        <p:tgtEl>
                                          <p:spTgt spid="22532"/>
                                        </p:tgtEl>
                                        <p:attrNameLst>
                                          <p:attrName>ppt_w</p:attrName>
                                        </p:attrNameLst>
                                      </p:cBhvr>
                                      <p:tavLst>
                                        <p:tav tm="0">
                                          <p:val>
                                            <p:fltVal val="0"/>
                                          </p:val>
                                        </p:tav>
                                        <p:tav tm="100000">
                                          <p:val>
                                            <p:strVal val="#ppt_w"/>
                                          </p:val>
                                        </p:tav>
                                      </p:tavLst>
                                    </p:anim>
                                    <p:anim calcmode="lin" valueType="num">
                                      <p:cBhvr>
                                        <p:cTn id="10" dur="500" fill="hold"/>
                                        <p:tgtEl>
                                          <p:spTgt spid="2253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9"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ppt_x</p:attrName>
                                        </p:attrNameLst>
                                      </p:cBhvr>
                                      <p:tavLst>
                                        <p:tav tm="0">
                                          <p:val>
                                            <p:strVal val="#ppt_x-.2"/>
                                          </p:val>
                                        </p:tav>
                                        <p:tav tm="100000">
                                          <p:val>
                                            <p:strVal val="#ppt_x"/>
                                          </p:val>
                                        </p:tav>
                                      </p:tavLst>
                                    </p:anim>
                                    <p:anim calcmode="lin" valueType="num">
                                      <p:cBhvr>
                                        <p:cTn id="15"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1"/>
                                        </p:tgtEl>
                                      </p:cBhvr>
                                    </p:animEffect>
                                  </p:childTnLst>
                                </p:cTn>
                              </p:par>
                            </p:childTnLst>
                          </p:cTn>
                        </p:par>
                        <p:par>
                          <p:cTn id="17" fill="hold">
                            <p:stCondLst>
                              <p:cond delay="1500"/>
                            </p:stCondLst>
                            <p:childTnLst>
                              <p:par>
                                <p:cTn id="18" presetID="29"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ppt_x</p:attrName>
                                        </p:attrNameLst>
                                      </p:cBhvr>
                                      <p:tavLst>
                                        <p:tav tm="0">
                                          <p:val>
                                            <p:strVal val="#ppt_x-.2"/>
                                          </p:val>
                                        </p:tav>
                                        <p:tav tm="100000">
                                          <p:val>
                                            <p:strVal val="#ppt_x"/>
                                          </p:val>
                                        </p:tav>
                                      </p:tavLst>
                                    </p:anim>
                                    <p:anim calcmode="lin" valueType="num">
                                      <p:cBhvr>
                                        <p:cTn id="21"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Output – passing runtime parameter</a:t>
            </a:r>
            <a:endParaRPr lang="en-GB" smtClean="0"/>
          </a:p>
        </p:txBody>
      </p:sp>
      <p:sp>
        <p:nvSpPr>
          <p:cNvPr id="22531" name="Slide Number Placeholder 3"/>
          <p:cNvSpPr>
            <a:spLocks noGrp="1"/>
          </p:cNvSpPr>
          <p:nvPr>
            <p:ph type="sldNum" sz="quarter" idx="10"/>
          </p:nvPr>
        </p:nvSpPr>
        <p:spPr>
          <a:noFill/>
        </p:spPr>
        <p:txBody>
          <a:bodyPr/>
          <a:lstStyle/>
          <a:p>
            <a:r>
              <a:rPr lang="en-GB" smtClean="0">
                <a:latin typeface="Arial" charset="0"/>
              </a:rPr>
              <a:t>Slide </a:t>
            </a:r>
            <a:fld id="{22FC83A0-869C-4E74-A955-DCDA719BB31A}" type="slidenum">
              <a:rPr lang="en-GB" smtClean="0">
                <a:latin typeface="Arial" charset="0"/>
              </a:rPr>
              <a:pPr/>
              <a:t>45</a:t>
            </a:fld>
            <a:endParaRPr lang="en-GB" smtClean="0">
              <a:latin typeface="Arial" charset="0"/>
            </a:endParaRPr>
          </a:p>
        </p:txBody>
      </p:sp>
      <p:pic>
        <p:nvPicPr>
          <p:cNvPr id="23556" name="Picture 7"/>
          <p:cNvPicPr>
            <a:picLocks noChangeAspect="1" noChangeArrowheads="1"/>
          </p:cNvPicPr>
          <p:nvPr/>
        </p:nvPicPr>
        <p:blipFill>
          <a:blip r:embed="rId3" cstate="print"/>
          <a:srcRect/>
          <a:stretch>
            <a:fillRect/>
          </a:stretch>
        </p:blipFill>
        <p:spPr bwMode="auto">
          <a:xfrm>
            <a:off x="785813" y="2786063"/>
            <a:ext cx="7262812" cy="3000375"/>
          </a:xfrm>
          <a:prstGeom prst="rect">
            <a:avLst/>
          </a:prstGeom>
          <a:noFill/>
          <a:ln w="9525">
            <a:solidFill>
              <a:schemeClr val="accent2"/>
            </a:solidFill>
            <a:miter lim="800000"/>
            <a:headEnd/>
            <a:tailEnd/>
          </a:ln>
        </p:spPr>
      </p:pic>
      <p:pic>
        <p:nvPicPr>
          <p:cNvPr id="23557" name="Picture 8"/>
          <p:cNvPicPr>
            <a:picLocks noChangeAspect="1" noChangeArrowheads="1"/>
          </p:cNvPicPr>
          <p:nvPr/>
        </p:nvPicPr>
        <p:blipFill>
          <a:blip r:embed="rId4" cstate="print"/>
          <a:srcRect/>
          <a:stretch>
            <a:fillRect/>
          </a:stretch>
        </p:blipFill>
        <p:spPr bwMode="auto">
          <a:xfrm>
            <a:off x="857250" y="928688"/>
            <a:ext cx="4440238" cy="1214437"/>
          </a:xfrm>
          <a:prstGeom prst="rect">
            <a:avLst/>
          </a:prstGeom>
          <a:noFill/>
          <a:ln w="9525">
            <a:solidFill>
              <a:schemeClr val="accent2"/>
            </a:solidFill>
            <a:miter lim="800000"/>
            <a:headEnd/>
            <a:tailEnd/>
          </a:ln>
        </p:spPr>
      </p:pic>
      <p:sp>
        <p:nvSpPr>
          <p:cNvPr id="11" name="Rectangle 10"/>
          <p:cNvSpPr/>
          <p:nvPr/>
        </p:nvSpPr>
        <p:spPr>
          <a:xfrm>
            <a:off x="2071688" y="3714750"/>
            <a:ext cx="2071687"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2357438" y="2857500"/>
            <a:ext cx="1143000"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857250" y="1071563"/>
            <a:ext cx="3571875" cy="5000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23557"/>
                                        </p:tgtEl>
                                        <p:attrNameLst>
                                          <p:attrName>style.visibility</p:attrName>
                                        </p:attrNameLst>
                                      </p:cBhvr>
                                      <p:to>
                                        <p:strVal val="visible"/>
                                      </p:to>
                                    </p:set>
                                    <p:anim calcmode="lin" valueType="num">
                                      <p:cBhvr>
                                        <p:cTn id="7" dur="500" decel="50000" fill="hold">
                                          <p:stCondLst>
                                            <p:cond delay="0"/>
                                          </p:stCondLst>
                                        </p:cTn>
                                        <p:tgtEl>
                                          <p:spTgt spid="2355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55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557"/>
                                        </p:tgtEl>
                                        <p:attrNameLst>
                                          <p:attrName>ppt_w</p:attrName>
                                        </p:attrNameLst>
                                      </p:cBhvr>
                                      <p:tavLst>
                                        <p:tav tm="0">
                                          <p:val>
                                            <p:strVal val="#ppt_w*.05"/>
                                          </p:val>
                                        </p:tav>
                                        <p:tav tm="100000">
                                          <p:val>
                                            <p:strVal val="#ppt_w"/>
                                          </p:val>
                                        </p:tav>
                                      </p:tavLst>
                                    </p:anim>
                                    <p:anim calcmode="lin" valueType="num">
                                      <p:cBhvr>
                                        <p:cTn id="10" dur="1000" fill="hold"/>
                                        <p:tgtEl>
                                          <p:spTgt spid="2355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55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55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55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557"/>
                                        </p:tgtEl>
                                      </p:cBhvr>
                                    </p:animEffect>
                                  </p:childTnLst>
                                </p:cTn>
                              </p:par>
                            </p:childTnLst>
                          </p:cTn>
                        </p:par>
                        <p:par>
                          <p:cTn id="15" fill="hold">
                            <p:stCondLst>
                              <p:cond delay="1000"/>
                            </p:stCondLst>
                            <p:childTnLst>
                              <p:par>
                                <p:cTn id="16" presetID="50" presetClass="entr" presetSubtype="0" decel="100000" fill="hold" grpId="0" nodeType="afterEffect">
                                  <p:stCondLst>
                                    <p:cond delay="5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3"/>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childTnLst>
                          </p:cTn>
                        </p:par>
                        <p:par>
                          <p:cTn id="21" fill="hold">
                            <p:stCondLst>
                              <p:cond delay="2500"/>
                            </p:stCondLst>
                            <p:childTnLst>
                              <p:par>
                                <p:cTn id="22" presetID="25" presetClass="entr" presetSubtype="0" fill="hold" nodeType="afterEffect">
                                  <p:stCondLst>
                                    <p:cond delay="500"/>
                                  </p:stCondLst>
                                  <p:childTnLst>
                                    <p:set>
                                      <p:cBhvr>
                                        <p:cTn id="23" dur="1" fill="hold">
                                          <p:stCondLst>
                                            <p:cond delay="0"/>
                                          </p:stCondLst>
                                        </p:cTn>
                                        <p:tgtEl>
                                          <p:spTgt spid="23556"/>
                                        </p:tgtEl>
                                        <p:attrNameLst>
                                          <p:attrName>style.visibility</p:attrName>
                                        </p:attrNameLst>
                                      </p:cBhvr>
                                      <p:to>
                                        <p:strVal val="visible"/>
                                      </p:to>
                                    </p:set>
                                    <p:anim calcmode="lin" valueType="num">
                                      <p:cBhvr>
                                        <p:cTn id="24" dur="500" decel="50000" fill="hold">
                                          <p:stCondLst>
                                            <p:cond delay="0"/>
                                          </p:stCondLst>
                                        </p:cTn>
                                        <p:tgtEl>
                                          <p:spTgt spid="23556"/>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23556"/>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23556"/>
                                        </p:tgtEl>
                                        <p:attrNameLst>
                                          <p:attrName>ppt_w</p:attrName>
                                        </p:attrNameLst>
                                      </p:cBhvr>
                                      <p:tavLst>
                                        <p:tav tm="0">
                                          <p:val>
                                            <p:strVal val="#ppt_w*.05"/>
                                          </p:val>
                                        </p:tav>
                                        <p:tav tm="100000">
                                          <p:val>
                                            <p:strVal val="#ppt_w"/>
                                          </p:val>
                                        </p:tav>
                                      </p:tavLst>
                                    </p:anim>
                                    <p:anim calcmode="lin" valueType="num">
                                      <p:cBhvr>
                                        <p:cTn id="27" dur="1000" fill="hold"/>
                                        <p:tgtEl>
                                          <p:spTgt spid="23556"/>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23556"/>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23556"/>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23556"/>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23556"/>
                                        </p:tgtEl>
                                      </p:cBhvr>
                                    </p:animEffect>
                                  </p:childTnLst>
                                </p:cTn>
                              </p:par>
                            </p:childTnLst>
                          </p:cTn>
                        </p:par>
                        <p:par>
                          <p:cTn id="32" fill="hold">
                            <p:stCondLst>
                              <p:cond delay="4000"/>
                            </p:stCondLst>
                            <p:childTnLst>
                              <p:par>
                                <p:cTn id="33" presetID="34" presetClass="entr" presetSubtype="0"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 from="(-#ppt_w/2)" to="(#ppt_x)" calcmode="lin" valueType="num">
                                      <p:cBhvr>
                                        <p:cTn id="35" dur="600" fill="hold">
                                          <p:stCondLst>
                                            <p:cond delay="0"/>
                                          </p:stCondLst>
                                        </p:cTn>
                                        <p:tgtEl>
                                          <p:spTgt spid="12"/>
                                        </p:tgtEl>
                                        <p:attrNameLst>
                                          <p:attrName>ppt_x</p:attrName>
                                        </p:attrNameLst>
                                      </p:cBhvr>
                                    </p:anim>
                                    <p:anim from="0" to="-1.0" calcmode="lin" valueType="num">
                                      <p:cBhvr>
                                        <p:cTn id="36" dur="200" decel="50000" autoRev="1" fill="hold">
                                          <p:stCondLst>
                                            <p:cond delay="600"/>
                                          </p:stCondLst>
                                        </p:cTn>
                                        <p:tgtEl>
                                          <p:spTgt spid="12"/>
                                        </p:tgtEl>
                                        <p:attrNameLst>
                                          <p:attrName>xshear</p:attrName>
                                        </p:attrNameLst>
                                      </p:cBhvr>
                                    </p:anim>
                                    <p:animScale>
                                      <p:cBhvr>
                                        <p:cTn id="37" dur="200" decel="100000" autoRev="1" fill="hold">
                                          <p:stCondLst>
                                            <p:cond delay="600"/>
                                          </p:stCondLst>
                                        </p:cTn>
                                        <p:tgtEl>
                                          <p:spTgt spid="12"/>
                                        </p:tgtEl>
                                      </p:cBhvr>
                                      <p:from x="100000" y="100000"/>
                                      <p:to x="80000" y="100000"/>
                                    </p:animScale>
                                    <p:anim by="(#ppt_h/3+#ppt_w*0.1)" calcmode="lin" valueType="num">
                                      <p:cBhvr additive="sum">
                                        <p:cTn id="38" dur="200" decel="100000" autoRev="1" fill="hold">
                                          <p:stCondLst>
                                            <p:cond delay="600"/>
                                          </p:stCondLst>
                                        </p:cTn>
                                        <p:tgtEl>
                                          <p:spTgt spid="12"/>
                                        </p:tgtEl>
                                        <p:attrNameLst>
                                          <p:attrName>ppt_x</p:attrName>
                                        </p:attrNameLst>
                                      </p:cBhvr>
                                    </p:anim>
                                  </p:childTnLst>
                                </p:cTn>
                              </p:par>
                            </p:childTnLst>
                          </p:cTn>
                        </p:par>
                        <p:par>
                          <p:cTn id="39" fill="hold">
                            <p:stCondLst>
                              <p:cond delay="5500"/>
                            </p:stCondLst>
                            <p:childTnLst>
                              <p:par>
                                <p:cTn id="40" presetID="34" presetClass="entr" presetSubtype="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from="(-#ppt_w/2)" to="(#ppt_x)" calcmode="lin" valueType="num">
                                      <p:cBhvr>
                                        <p:cTn id="42" dur="600" fill="hold">
                                          <p:stCondLst>
                                            <p:cond delay="0"/>
                                          </p:stCondLst>
                                        </p:cTn>
                                        <p:tgtEl>
                                          <p:spTgt spid="11"/>
                                        </p:tgtEl>
                                        <p:attrNameLst>
                                          <p:attrName>ppt_x</p:attrName>
                                        </p:attrNameLst>
                                      </p:cBhvr>
                                    </p:anim>
                                    <p:anim from="0" to="-1.0" calcmode="lin" valueType="num">
                                      <p:cBhvr>
                                        <p:cTn id="43" dur="200" decel="50000" autoRev="1" fill="hold">
                                          <p:stCondLst>
                                            <p:cond delay="600"/>
                                          </p:stCondLst>
                                        </p:cTn>
                                        <p:tgtEl>
                                          <p:spTgt spid="11"/>
                                        </p:tgtEl>
                                        <p:attrNameLst>
                                          <p:attrName>xshear</p:attrName>
                                        </p:attrNameLst>
                                      </p:cBhvr>
                                    </p:anim>
                                    <p:animScale>
                                      <p:cBhvr>
                                        <p:cTn id="44" dur="200" decel="100000" autoRev="1" fill="hold">
                                          <p:stCondLst>
                                            <p:cond delay="600"/>
                                          </p:stCondLst>
                                        </p:cTn>
                                        <p:tgtEl>
                                          <p:spTgt spid="11"/>
                                        </p:tgtEl>
                                      </p:cBhvr>
                                      <p:from x="100000" y="100000"/>
                                      <p:to x="80000" y="100000"/>
                                    </p:animScale>
                                    <p:anim by="(#ppt_h/3+#ppt_w*0.1)" calcmode="lin" valueType="num">
                                      <p:cBhvr additive="sum">
                                        <p:cTn id="45"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Output – passing runtime parameter</a:t>
            </a:r>
            <a:endParaRPr lang="en-GB" smtClean="0"/>
          </a:p>
        </p:txBody>
      </p:sp>
      <p:sp>
        <p:nvSpPr>
          <p:cNvPr id="22531" name="Slide Number Placeholder 3"/>
          <p:cNvSpPr>
            <a:spLocks noGrp="1"/>
          </p:cNvSpPr>
          <p:nvPr>
            <p:ph type="sldNum" sz="quarter" idx="10"/>
          </p:nvPr>
        </p:nvSpPr>
        <p:spPr>
          <a:noFill/>
        </p:spPr>
        <p:txBody>
          <a:bodyPr/>
          <a:lstStyle/>
          <a:p>
            <a:r>
              <a:rPr lang="en-GB" smtClean="0">
                <a:latin typeface="Arial" charset="0"/>
              </a:rPr>
              <a:t>Slide </a:t>
            </a:r>
            <a:fld id="{22FC83A0-869C-4E74-A955-DCDA719BB31A}" type="slidenum">
              <a:rPr lang="en-GB" smtClean="0">
                <a:latin typeface="Arial" charset="0"/>
              </a:rPr>
              <a:pPr/>
              <a:t>46</a:t>
            </a:fld>
            <a:endParaRPr lang="en-GB" smtClean="0">
              <a:latin typeface="Arial" charset="0"/>
            </a:endParaRPr>
          </a:p>
        </p:txBody>
      </p:sp>
      <p:pic>
        <p:nvPicPr>
          <p:cNvPr id="23556" name="Picture 7"/>
          <p:cNvPicPr>
            <a:picLocks noChangeAspect="1" noChangeArrowheads="1"/>
          </p:cNvPicPr>
          <p:nvPr/>
        </p:nvPicPr>
        <p:blipFill>
          <a:blip r:embed="rId3" cstate="print"/>
          <a:srcRect/>
          <a:stretch>
            <a:fillRect/>
          </a:stretch>
        </p:blipFill>
        <p:spPr bwMode="auto">
          <a:xfrm>
            <a:off x="785813" y="2786063"/>
            <a:ext cx="7262812" cy="3000375"/>
          </a:xfrm>
          <a:prstGeom prst="rect">
            <a:avLst/>
          </a:prstGeom>
          <a:noFill/>
          <a:ln w="9525">
            <a:solidFill>
              <a:schemeClr val="accent2"/>
            </a:solidFill>
            <a:miter lim="800000"/>
            <a:headEnd/>
            <a:tailEnd/>
          </a:ln>
        </p:spPr>
      </p:pic>
      <p:pic>
        <p:nvPicPr>
          <p:cNvPr id="23557" name="Picture 8"/>
          <p:cNvPicPr>
            <a:picLocks noChangeAspect="1" noChangeArrowheads="1"/>
          </p:cNvPicPr>
          <p:nvPr/>
        </p:nvPicPr>
        <p:blipFill>
          <a:blip r:embed="rId4" cstate="print"/>
          <a:srcRect/>
          <a:stretch>
            <a:fillRect/>
          </a:stretch>
        </p:blipFill>
        <p:spPr bwMode="auto">
          <a:xfrm>
            <a:off x="857250" y="928688"/>
            <a:ext cx="4440238" cy="1214437"/>
          </a:xfrm>
          <a:prstGeom prst="rect">
            <a:avLst/>
          </a:prstGeom>
          <a:noFill/>
          <a:ln w="9525">
            <a:solidFill>
              <a:schemeClr val="accent2"/>
            </a:solidFill>
            <a:miter lim="800000"/>
            <a:headEnd/>
            <a:tailEnd/>
          </a:ln>
        </p:spPr>
      </p:pic>
      <p:sp>
        <p:nvSpPr>
          <p:cNvPr id="11" name="Rectangle 10"/>
          <p:cNvSpPr/>
          <p:nvPr/>
        </p:nvSpPr>
        <p:spPr>
          <a:xfrm>
            <a:off x="2071688" y="3714750"/>
            <a:ext cx="2071687"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2357438" y="2857500"/>
            <a:ext cx="1143000"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857250" y="1071563"/>
            <a:ext cx="3571875" cy="5000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23557"/>
                                        </p:tgtEl>
                                        <p:attrNameLst>
                                          <p:attrName>style.visibility</p:attrName>
                                        </p:attrNameLst>
                                      </p:cBhvr>
                                      <p:to>
                                        <p:strVal val="visible"/>
                                      </p:to>
                                    </p:set>
                                    <p:anim calcmode="lin" valueType="num">
                                      <p:cBhvr>
                                        <p:cTn id="7" dur="500" decel="50000" fill="hold">
                                          <p:stCondLst>
                                            <p:cond delay="0"/>
                                          </p:stCondLst>
                                        </p:cTn>
                                        <p:tgtEl>
                                          <p:spTgt spid="2355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55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557"/>
                                        </p:tgtEl>
                                        <p:attrNameLst>
                                          <p:attrName>ppt_w</p:attrName>
                                        </p:attrNameLst>
                                      </p:cBhvr>
                                      <p:tavLst>
                                        <p:tav tm="0">
                                          <p:val>
                                            <p:strVal val="#ppt_w*.05"/>
                                          </p:val>
                                        </p:tav>
                                        <p:tav tm="100000">
                                          <p:val>
                                            <p:strVal val="#ppt_w"/>
                                          </p:val>
                                        </p:tav>
                                      </p:tavLst>
                                    </p:anim>
                                    <p:anim calcmode="lin" valueType="num">
                                      <p:cBhvr>
                                        <p:cTn id="10" dur="1000" fill="hold"/>
                                        <p:tgtEl>
                                          <p:spTgt spid="2355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55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55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55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557"/>
                                        </p:tgtEl>
                                      </p:cBhvr>
                                    </p:animEffect>
                                  </p:childTnLst>
                                </p:cTn>
                              </p:par>
                            </p:childTnLst>
                          </p:cTn>
                        </p:par>
                        <p:par>
                          <p:cTn id="15" fill="hold">
                            <p:stCondLst>
                              <p:cond delay="1000"/>
                            </p:stCondLst>
                            <p:childTnLst>
                              <p:par>
                                <p:cTn id="16" presetID="50" presetClass="entr" presetSubtype="0" decel="100000" fill="hold" grpId="0" nodeType="afterEffect">
                                  <p:stCondLst>
                                    <p:cond delay="5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3"/>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childTnLst>
                          </p:cTn>
                        </p:par>
                        <p:par>
                          <p:cTn id="21" fill="hold">
                            <p:stCondLst>
                              <p:cond delay="2500"/>
                            </p:stCondLst>
                            <p:childTnLst>
                              <p:par>
                                <p:cTn id="22" presetID="25" presetClass="entr" presetSubtype="0" fill="hold" nodeType="afterEffect">
                                  <p:stCondLst>
                                    <p:cond delay="500"/>
                                  </p:stCondLst>
                                  <p:childTnLst>
                                    <p:set>
                                      <p:cBhvr>
                                        <p:cTn id="23" dur="1" fill="hold">
                                          <p:stCondLst>
                                            <p:cond delay="0"/>
                                          </p:stCondLst>
                                        </p:cTn>
                                        <p:tgtEl>
                                          <p:spTgt spid="23556"/>
                                        </p:tgtEl>
                                        <p:attrNameLst>
                                          <p:attrName>style.visibility</p:attrName>
                                        </p:attrNameLst>
                                      </p:cBhvr>
                                      <p:to>
                                        <p:strVal val="visible"/>
                                      </p:to>
                                    </p:set>
                                    <p:anim calcmode="lin" valueType="num">
                                      <p:cBhvr>
                                        <p:cTn id="24" dur="500" decel="50000" fill="hold">
                                          <p:stCondLst>
                                            <p:cond delay="0"/>
                                          </p:stCondLst>
                                        </p:cTn>
                                        <p:tgtEl>
                                          <p:spTgt spid="23556"/>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23556"/>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23556"/>
                                        </p:tgtEl>
                                        <p:attrNameLst>
                                          <p:attrName>ppt_w</p:attrName>
                                        </p:attrNameLst>
                                      </p:cBhvr>
                                      <p:tavLst>
                                        <p:tav tm="0">
                                          <p:val>
                                            <p:strVal val="#ppt_w*.05"/>
                                          </p:val>
                                        </p:tav>
                                        <p:tav tm="100000">
                                          <p:val>
                                            <p:strVal val="#ppt_w"/>
                                          </p:val>
                                        </p:tav>
                                      </p:tavLst>
                                    </p:anim>
                                    <p:anim calcmode="lin" valueType="num">
                                      <p:cBhvr>
                                        <p:cTn id="27" dur="1000" fill="hold"/>
                                        <p:tgtEl>
                                          <p:spTgt spid="23556"/>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23556"/>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23556"/>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23556"/>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23556"/>
                                        </p:tgtEl>
                                      </p:cBhvr>
                                    </p:animEffect>
                                  </p:childTnLst>
                                </p:cTn>
                              </p:par>
                            </p:childTnLst>
                          </p:cTn>
                        </p:par>
                        <p:par>
                          <p:cTn id="32" fill="hold">
                            <p:stCondLst>
                              <p:cond delay="4000"/>
                            </p:stCondLst>
                            <p:childTnLst>
                              <p:par>
                                <p:cTn id="33" presetID="34" presetClass="entr" presetSubtype="0"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 from="(-#ppt_w/2)" to="(#ppt_x)" calcmode="lin" valueType="num">
                                      <p:cBhvr>
                                        <p:cTn id="35" dur="600" fill="hold">
                                          <p:stCondLst>
                                            <p:cond delay="0"/>
                                          </p:stCondLst>
                                        </p:cTn>
                                        <p:tgtEl>
                                          <p:spTgt spid="12"/>
                                        </p:tgtEl>
                                        <p:attrNameLst>
                                          <p:attrName>ppt_x</p:attrName>
                                        </p:attrNameLst>
                                      </p:cBhvr>
                                    </p:anim>
                                    <p:anim from="0" to="-1.0" calcmode="lin" valueType="num">
                                      <p:cBhvr>
                                        <p:cTn id="36" dur="200" decel="50000" autoRev="1" fill="hold">
                                          <p:stCondLst>
                                            <p:cond delay="600"/>
                                          </p:stCondLst>
                                        </p:cTn>
                                        <p:tgtEl>
                                          <p:spTgt spid="12"/>
                                        </p:tgtEl>
                                        <p:attrNameLst>
                                          <p:attrName>xshear</p:attrName>
                                        </p:attrNameLst>
                                      </p:cBhvr>
                                    </p:anim>
                                    <p:animScale>
                                      <p:cBhvr>
                                        <p:cTn id="37" dur="200" decel="100000" autoRev="1" fill="hold">
                                          <p:stCondLst>
                                            <p:cond delay="600"/>
                                          </p:stCondLst>
                                        </p:cTn>
                                        <p:tgtEl>
                                          <p:spTgt spid="12"/>
                                        </p:tgtEl>
                                      </p:cBhvr>
                                      <p:from x="100000" y="100000"/>
                                      <p:to x="80000" y="100000"/>
                                    </p:animScale>
                                    <p:anim by="(#ppt_h/3+#ppt_w*0.1)" calcmode="lin" valueType="num">
                                      <p:cBhvr additive="sum">
                                        <p:cTn id="38" dur="200" decel="100000" autoRev="1" fill="hold">
                                          <p:stCondLst>
                                            <p:cond delay="600"/>
                                          </p:stCondLst>
                                        </p:cTn>
                                        <p:tgtEl>
                                          <p:spTgt spid="12"/>
                                        </p:tgtEl>
                                        <p:attrNameLst>
                                          <p:attrName>ppt_x</p:attrName>
                                        </p:attrNameLst>
                                      </p:cBhvr>
                                    </p:anim>
                                  </p:childTnLst>
                                </p:cTn>
                              </p:par>
                            </p:childTnLst>
                          </p:cTn>
                        </p:par>
                        <p:par>
                          <p:cTn id="39" fill="hold">
                            <p:stCondLst>
                              <p:cond delay="5500"/>
                            </p:stCondLst>
                            <p:childTnLst>
                              <p:par>
                                <p:cTn id="40" presetID="34" presetClass="entr" presetSubtype="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from="(-#ppt_w/2)" to="(#ppt_x)" calcmode="lin" valueType="num">
                                      <p:cBhvr>
                                        <p:cTn id="42" dur="600" fill="hold">
                                          <p:stCondLst>
                                            <p:cond delay="0"/>
                                          </p:stCondLst>
                                        </p:cTn>
                                        <p:tgtEl>
                                          <p:spTgt spid="11"/>
                                        </p:tgtEl>
                                        <p:attrNameLst>
                                          <p:attrName>ppt_x</p:attrName>
                                        </p:attrNameLst>
                                      </p:cBhvr>
                                    </p:anim>
                                    <p:anim from="0" to="-1.0" calcmode="lin" valueType="num">
                                      <p:cBhvr>
                                        <p:cTn id="43" dur="200" decel="50000" autoRev="1" fill="hold">
                                          <p:stCondLst>
                                            <p:cond delay="600"/>
                                          </p:stCondLst>
                                        </p:cTn>
                                        <p:tgtEl>
                                          <p:spTgt spid="11"/>
                                        </p:tgtEl>
                                        <p:attrNameLst>
                                          <p:attrName>xshear</p:attrName>
                                        </p:attrNameLst>
                                      </p:cBhvr>
                                    </p:anim>
                                    <p:animScale>
                                      <p:cBhvr>
                                        <p:cTn id="44" dur="200" decel="100000" autoRev="1" fill="hold">
                                          <p:stCondLst>
                                            <p:cond delay="600"/>
                                          </p:stCondLst>
                                        </p:cTn>
                                        <p:tgtEl>
                                          <p:spTgt spid="11"/>
                                        </p:tgtEl>
                                      </p:cBhvr>
                                      <p:from x="100000" y="100000"/>
                                      <p:to x="80000" y="100000"/>
                                    </p:animScale>
                                    <p:anim by="(#ppt_h/3+#ppt_w*0.1)" calcmode="lin" valueType="num">
                                      <p:cBhvr additive="sum">
                                        <p:cTn id="45"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9169400" cy="6858000"/>
            <a:chOff x="0" y="0"/>
            <a:chExt cx="5776" cy="4320"/>
          </a:xfrm>
        </p:grpSpPr>
        <p:sp>
          <p:nvSpPr>
            <p:cNvPr id="185349" name="Freeform 10"/>
            <p:cNvSpPr>
              <a:spLocks/>
            </p:cNvSpPr>
            <p:nvPr/>
          </p:nvSpPr>
          <p:spPr bwMode="gray">
            <a:xfrm>
              <a:off x="0" y="0"/>
              <a:ext cx="5776" cy="4023"/>
            </a:xfrm>
            <a:custGeom>
              <a:avLst/>
              <a:gdLst>
                <a:gd name="T0" fmla="*/ 624 w 5776"/>
                <a:gd name="T1" fmla="*/ 2880 h 4041"/>
                <a:gd name="T2" fmla="*/ 715 w 5776"/>
                <a:gd name="T3" fmla="*/ 2806 h 4041"/>
                <a:gd name="T4" fmla="*/ 805 w 5776"/>
                <a:gd name="T5" fmla="*/ 2743 h 4041"/>
                <a:gd name="T6" fmla="*/ 898 w 5776"/>
                <a:gd name="T7" fmla="*/ 2680 h 4041"/>
                <a:gd name="T8" fmla="*/ 993 w 5776"/>
                <a:gd name="T9" fmla="*/ 2620 h 4041"/>
                <a:gd name="T10" fmla="*/ 1089 w 5776"/>
                <a:gd name="T11" fmla="*/ 2567 h 4041"/>
                <a:gd name="T12" fmla="*/ 1285 w 5776"/>
                <a:gd name="T13" fmla="*/ 2474 h 4041"/>
                <a:gd name="T14" fmla="*/ 1485 w 5776"/>
                <a:gd name="T15" fmla="*/ 2389 h 4041"/>
                <a:gd name="T16" fmla="*/ 1693 w 5776"/>
                <a:gd name="T17" fmla="*/ 2318 h 4041"/>
                <a:gd name="T18" fmla="*/ 1904 w 5776"/>
                <a:gd name="T19" fmla="*/ 2255 h 4041"/>
                <a:gd name="T20" fmla="*/ 2118 w 5776"/>
                <a:gd name="T21" fmla="*/ 2194 h 4041"/>
                <a:gd name="T22" fmla="*/ 2229 w 5776"/>
                <a:gd name="T23" fmla="*/ 2166 h 4041"/>
                <a:gd name="T24" fmla="*/ 2475 w 5776"/>
                <a:gd name="T25" fmla="*/ 2110 h 4041"/>
                <a:gd name="T26" fmla="*/ 2720 w 5776"/>
                <a:gd name="T27" fmla="*/ 2060 h 4041"/>
                <a:gd name="T28" fmla="*/ 3205 w 5776"/>
                <a:gd name="T29" fmla="*/ 1965 h 4041"/>
                <a:gd name="T30" fmla="*/ 3198 w 5776"/>
                <a:gd name="T31" fmla="*/ 1965 h 4041"/>
                <a:gd name="T32" fmla="*/ 3929 w 5776"/>
                <a:gd name="T33" fmla="*/ 1818 h 4041"/>
                <a:gd name="T34" fmla="*/ 4229 w 5776"/>
                <a:gd name="T35" fmla="*/ 1747 h 4041"/>
                <a:gd name="T36" fmla="*/ 4409 w 5776"/>
                <a:gd name="T37" fmla="*/ 1698 h 4041"/>
                <a:gd name="T38" fmla="*/ 4573 w 5776"/>
                <a:gd name="T39" fmla="*/ 1650 h 4041"/>
                <a:gd name="T40" fmla="*/ 4725 w 5776"/>
                <a:gd name="T41" fmla="*/ 1595 h 4041"/>
                <a:gd name="T42" fmla="*/ 4867 w 5776"/>
                <a:gd name="T43" fmla="*/ 1532 h 4041"/>
                <a:gd name="T44" fmla="*/ 5000 w 5776"/>
                <a:gd name="T45" fmla="*/ 1461 h 4041"/>
                <a:gd name="T46" fmla="*/ 5125 w 5776"/>
                <a:gd name="T47" fmla="*/ 1385 h 4041"/>
                <a:gd name="T48" fmla="*/ 5245 w 5776"/>
                <a:gd name="T49" fmla="*/ 1293 h 4041"/>
                <a:gd name="T50" fmla="*/ 5362 w 5776"/>
                <a:gd name="T51" fmla="*/ 1193 h 4041"/>
                <a:gd name="T52" fmla="*/ 5475 w 5776"/>
                <a:gd name="T53" fmla="*/ 1074 h 4041"/>
                <a:gd name="T54" fmla="*/ 5587 w 5776"/>
                <a:gd name="T55" fmla="*/ 943 h 4041"/>
                <a:gd name="T56" fmla="*/ 5702 w 5776"/>
                <a:gd name="T57" fmla="*/ 790 h 4041"/>
                <a:gd name="T58" fmla="*/ 5776 w 5776"/>
                <a:gd name="T59" fmla="*/ 0 h 4041"/>
                <a:gd name="T60" fmla="*/ 0 w 5776"/>
                <a:gd name="T61" fmla="*/ 3951 h 4041"/>
                <a:gd name="T62" fmla="*/ 20 w 5776"/>
                <a:gd name="T63" fmla="*/ 3951 h 4041"/>
                <a:gd name="T64" fmla="*/ 55 w 5776"/>
                <a:gd name="T65" fmla="*/ 3788 h 4041"/>
                <a:gd name="T66" fmla="*/ 102 w 5776"/>
                <a:gd name="T67" fmla="*/ 3630 h 4041"/>
                <a:gd name="T68" fmla="*/ 124 w 5776"/>
                <a:gd name="T69" fmla="*/ 3575 h 4041"/>
                <a:gd name="T70" fmla="*/ 169 w 5776"/>
                <a:gd name="T71" fmla="*/ 3469 h 4041"/>
                <a:gd name="T72" fmla="*/ 220 w 5776"/>
                <a:gd name="T73" fmla="*/ 3369 h 4041"/>
                <a:gd name="T74" fmla="*/ 278 w 5776"/>
                <a:gd name="T75" fmla="*/ 3271 h 4041"/>
                <a:gd name="T76" fmla="*/ 342 w 5776"/>
                <a:gd name="T77" fmla="*/ 3179 h 4041"/>
                <a:gd name="T78" fmla="*/ 415 w 5776"/>
                <a:gd name="T79" fmla="*/ 3087 h 4041"/>
                <a:gd name="T80" fmla="*/ 493 w 5776"/>
                <a:gd name="T81" fmla="*/ 3000 h 4041"/>
                <a:gd name="T82" fmla="*/ 578 w 5776"/>
                <a:gd name="T83" fmla="*/ 2921 h 4041"/>
                <a:gd name="T84" fmla="*/ 624 w 5776"/>
                <a:gd name="T85" fmla="*/ 2880 h 40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6"/>
                <a:gd name="T130" fmla="*/ 0 h 4041"/>
                <a:gd name="T131" fmla="*/ 5776 w 5776"/>
                <a:gd name="T132" fmla="*/ 4041 h 40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6" h="4041">
                  <a:moveTo>
                    <a:pt x="624" y="2945"/>
                  </a:moveTo>
                  <a:lnTo>
                    <a:pt x="624" y="2945"/>
                  </a:lnTo>
                  <a:lnTo>
                    <a:pt x="669" y="2908"/>
                  </a:lnTo>
                  <a:lnTo>
                    <a:pt x="715" y="2871"/>
                  </a:lnTo>
                  <a:lnTo>
                    <a:pt x="760" y="2836"/>
                  </a:lnTo>
                  <a:lnTo>
                    <a:pt x="805" y="2803"/>
                  </a:lnTo>
                  <a:lnTo>
                    <a:pt x="853" y="2771"/>
                  </a:lnTo>
                  <a:lnTo>
                    <a:pt x="898" y="2740"/>
                  </a:lnTo>
                  <a:lnTo>
                    <a:pt x="945" y="2710"/>
                  </a:lnTo>
                  <a:lnTo>
                    <a:pt x="993" y="2680"/>
                  </a:lnTo>
                  <a:lnTo>
                    <a:pt x="1042" y="2652"/>
                  </a:lnTo>
                  <a:lnTo>
                    <a:pt x="1089" y="2626"/>
                  </a:lnTo>
                  <a:lnTo>
                    <a:pt x="1185" y="2574"/>
                  </a:lnTo>
                  <a:lnTo>
                    <a:pt x="1285" y="2529"/>
                  </a:lnTo>
                  <a:lnTo>
                    <a:pt x="1385" y="2484"/>
                  </a:lnTo>
                  <a:lnTo>
                    <a:pt x="1485" y="2444"/>
                  </a:lnTo>
                  <a:lnTo>
                    <a:pt x="1589" y="2406"/>
                  </a:lnTo>
                  <a:lnTo>
                    <a:pt x="1693" y="2370"/>
                  </a:lnTo>
                  <a:lnTo>
                    <a:pt x="1798" y="2337"/>
                  </a:lnTo>
                  <a:lnTo>
                    <a:pt x="1904" y="2305"/>
                  </a:lnTo>
                  <a:lnTo>
                    <a:pt x="2011" y="2275"/>
                  </a:lnTo>
                  <a:lnTo>
                    <a:pt x="2118" y="2244"/>
                  </a:lnTo>
                  <a:lnTo>
                    <a:pt x="2229" y="2216"/>
                  </a:lnTo>
                  <a:lnTo>
                    <a:pt x="2351" y="2186"/>
                  </a:lnTo>
                  <a:lnTo>
                    <a:pt x="2475" y="2158"/>
                  </a:lnTo>
                  <a:lnTo>
                    <a:pt x="2596" y="2130"/>
                  </a:lnTo>
                  <a:lnTo>
                    <a:pt x="2720" y="2105"/>
                  </a:lnTo>
                  <a:lnTo>
                    <a:pt x="2964" y="2056"/>
                  </a:lnTo>
                  <a:lnTo>
                    <a:pt x="3205" y="2010"/>
                  </a:lnTo>
                  <a:lnTo>
                    <a:pt x="3198" y="2010"/>
                  </a:lnTo>
                  <a:lnTo>
                    <a:pt x="3705" y="1906"/>
                  </a:lnTo>
                  <a:lnTo>
                    <a:pt x="3929" y="1858"/>
                  </a:lnTo>
                  <a:lnTo>
                    <a:pt x="4133" y="1813"/>
                  </a:lnTo>
                  <a:lnTo>
                    <a:pt x="4229" y="1787"/>
                  </a:lnTo>
                  <a:lnTo>
                    <a:pt x="4320" y="1763"/>
                  </a:lnTo>
                  <a:lnTo>
                    <a:pt x="4409" y="1738"/>
                  </a:lnTo>
                  <a:lnTo>
                    <a:pt x="4493" y="1714"/>
                  </a:lnTo>
                  <a:lnTo>
                    <a:pt x="4573" y="1686"/>
                  </a:lnTo>
                  <a:lnTo>
                    <a:pt x="4651" y="1658"/>
                  </a:lnTo>
                  <a:lnTo>
                    <a:pt x="4725" y="1630"/>
                  </a:lnTo>
                  <a:lnTo>
                    <a:pt x="4798" y="1599"/>
                  </a:lnTo>
                  <a:lnTo>
                    <a:pt x="4867" y="1567"/>
                  </a:lnTo>
                  <a:lnTo>
                    <a:pt x="4935" y="1531"/>
                  </a:lnTo>
                  <a:lnTo>
                    <a:pt x="5000" y="1496"/>
                  </a:lnTo>
                  <a:lnTo>
                    <a:pt x="5064" y="1457"/>
                  </a:lnTo>
                  <a:lnTo>
                    <a:pt x="5125" y="1415"/>
                  </a:lnTo>
                  <a:lnTo>
                    <a:pt x="5187" y="1371"/>
                  </a:lnTo>
                  <a:lnTo>
                    <a:pt x="5245" y="1323"/>
                  </a:lnTo>
                  <a:lnTo>
                    <a:pt x="5304" y="1272"/>
                  </a:lnTo>
                  <a:lnTo>
                    <a:pt x="5362" y="1218"/>
                  </a:lnTo>
                  <a:lnTo>
                    <a:pt x="5418" y="1161"/>
                  </a:lnTo>
                  <a:lnTo>
                    <a:pt x="5475" y="1099"/>
                  </a:lnTo>
                  <a:lnTo>
                    <a:pt x="5531" y="1032"/>
                  </a:lnTo>
                  <a:lnTo>
                    <a:pt x="5587" y="963"/>
                  </a:lnTo>
                  <a:lnTo>
                    <a:pt x="5644" y="890"/>
                  </a:lnTo>
                  <a:lnTo>
                    <a:pt x="5702" y="810"/>
                  </a:lnTo>
                  <a:lnTo>
                    <a:pt x="5772" y="704"/>
                  </a:lnTo>
                  <a:lnTo>
                    <a:pt x="5776" y="0"/>
                  </a:lnTo>
                  <a:lnTo>
                    <a:pt x="0" y="5"/>
                  </a:lnTo>
                  <a:lnTo>
                    <a:pt x="0" y="4041"/>
                  </a:lnTo>
                  <a:lnTo>
                    <a:pt x="20" y="4041"/>
                  </a:lnTo>
                  <a:lnTo>
                    <a:pt x="35" y="3959"/>
                  </a:lnTo>
                  <a:lnTo>
                    <a:pt x="55" y="3873"/>
                  </a:lnTo>
                  <a:lnTo>
                    <a:pt x="76" y="3793"/>
                  </a:lnTo>
                  <a:lnTo>
                    <a:pt x="102" y="3711"/>
                  </a:lnTo>
                  <a:lnTo>
                    <a:pt x="124" y="3655"/>
                  </a:lnTo>
                  <a:lnTo>
                    <a:pt x="145" y="3601"/>
                  </a:lnTo>
                  <a:lnTo>
                    <a:pt x="169" y="3549"/>
                  </a:lnTo>
                  <a:lnTo>
                    <a:pt x="193" y="3496"/>
                  </a:lnTo>
                  <a:lnTo>
                    <a:pt x="220" y="3444"/>
                  </a:lnTo>
                  <a:lnTo>
                    <a:pt x="247" y="3396"/>
                  </a:lnTo>
                  <a:lnTo>
                    <a:pt x="278" y="3346"/>
                  </a:lnTo>
                  <a:lnTo>
                    <a:pt x="309" y="3297"/>
                  </a:lnTo>
                  <a:lnTo>
                    <a:pt x="342" y="3249"/>
                  </a:lnTo>
                  <a:lnTo>
                    <a:pt x="378" y="3202"/>
                  </a:lnTo>
                  <a:lnTo>
                    <a:pt x="415" y="3157"/>
                  </a:lnTo>
                  <a:lnTo>
                    <a:pt x="453" y="3113"/>
                  </a:lnTo>
                  <a:lnTo>
                    <a:pt x="493" y="3068"/>
                  </a:lnTo>
                  <a:lnTo>
                    <a:pt x="535" y="3027"/>
                  </a:lnTo>
                  <a:lnTo>
                    <a:pt x="578" y="2986"/>
                  </a:lnTo>
                  <a:lnTo>
                    <a:pt x="624" y="2945"/>
                  </a:lnTo>
                  <a:close/>
                </a:path>
              </a:pathLst>
            </a:custGeom>
            <a:solidFill>
              <a:schemeClr val="bg1"/>
            </a:solidFill>
            <a:ln w="9525">
              <a:noFill/>
              <a:round/>
              <a:headEnd/>
              <a:tailEnd/>
            </a:ln>
          </p:spPr>
          <p:txBody>
            <a:bodyPr/>
            <a:lstStyle/>
            <a:p>
              <a:endParaRPr lang="zh-CN" altLang="en-US"/>
            </a:p>
          </p:txBody>
        </p:sp>
        <p:sp>
          <p:nvSpPr>
            <p:cNvPr id="185350" name="Rectangle 11"/>
            <p:cNvSpPr>
              <a:spLocks noChangeArrowheads="1"/>
            </p:cNvSpPr>
            <p:nvPr/>
          </p:nvSpPr>
          <p:spPr bwMode="gray">
            <a:xfrm>
              <a:off x="0" y="4023"/>
              <a:ext cx="5760" cy="297"/>
            </a:xfrm>
            <a:prstGeom prst="rect">
              <a:avLst/>
            </a:prstGeom>
            <a:solidFill>
              <a:srgbClr val="FFFFFF"/>
            </a:solidFill>
            <a:ln w="9525" algn="ctr">
              <a:noFill/>
              <a:miter lim="800000"/>
              <a:headEnd/>
              <a:tailEnd/>
            </a:ln>
          </p:spPr>
          <p:txBody>
            <a:bodyPr lIns="0" tIns="0" rIns="0" bIns="0" anchor="ctr">
              <a:spAutoFit/>
            </a:bodyPr>
            <a:lstStyle/>
            <a:p>
              <a:pPr algn="ctr" eaLnBrk="0" hangingPunct="0">
                <a:lnSpc>
                  <a:spcPct val="85000"/>
                </a:lnSpc>
              </a:pPr>
              <a:endParaRPr lang="en-US" altLang="zh-CN"/>
            </a:p>
          </p:txBody>
        </p:sp>
        <p:sp>
          <p:nvSpPr>
            <p:cNvPr id="185351" name="Oval 12"/>
            <p:cNvSpPr>
              <a:spLocks noChangeArrowheads="1"/>
            </p:cNvSpPr>
            <p:nvPr/>
          </p:nvSpPr>
          <p:spPr bwMode="gray">
            <a:xfrm>
              <a:off x="4919" y="3744"/>
              <a:ext cx="576" cy="576"/>
            </a:xfrm>
            <a:prstGeom prst="ellipse">
              <a:avLst/>
            </a:prstGeom>
            <a:solidFill>
              <a:srgbClr val="FFFFFF"/>
            </a:solidFill>
            <a:ln w="9525" algn="ctr">
              <a:noFill/>
              <a:round/>
              <a:headEnd/>
              <a:tailEnd/>
            </a:ln>
          </p:spPr>
          <p:txBody>
            <a:bodyPr wrap="none" lIns="0" tIns="0" rIns="0" bIns="0" anchor="ctr">
              <a:spAutoFit/>
            </a:bodyPr>
            <a:lstStyle/>
            <a:p>
              <a:pPr algn="ctr" eaLnBrk="0" hangingPunct="0">
                <a:lnSpc>
                  <a:spcPct val="85000"/>
                </a:lnSpc>
              </a:pPr>
              <a:endParaRPr lang="en-US" altLang="zh-CN"/>
            </a:p>
          </p:txBody>
        </p:sp>
        <p:pic>
          <p:nvPicPr>
            <p:cNvPr id="185352" name="Picture 13" descr="CBE_CMJN"/>
            <p:cNvPicPr>
              <a:picLocks noChangeAspect="1" noChangeArrowheads="1"/>
            </p:cNvPicPr>
            <p:nvPr/>
          </p:nvPicPr>
          <p:blipFill>
            <a:blip r:embed="rId3" cstate="print"/>
            <a:srcRect/>
            <a:stretch>
              <a:fillRect/>
            </a:stretch>
          </p:blipFill>
          <p:spPr bwMode="gray">
            <a:xfrm>
              <a:off x="4962" y="3786"/>
              <a:ext cx="484" cy="469"/>
            </a:xfrm>
            <a:prstGeom prst="rect">
              <a:avLst/>
            </a:prstGeom>
            <a:noFill/>
            <a:ln w="9525">
              <a:noFill/>
              <a:miter lim="800000"/>
              <a:headEnd/>
              <a:tailEnd/>
            </a:ln>
          </p:spPr>
        </p:pic>
        <p:pic>
          <p:nvPicPr>
            <p:cNvPr id="185353" name="Picture 14" descr="Untitled-1"/>
            <p:cNvPicPr>
              <a:picLocks noChangeAspect="1" noChangeArrowheads="1"/>
            </p:cNvPicPr>
            <p:nvPr/>
          </p:nvPicPr>
          <p:blipFill>
            <a:blip r:embed="rId4" cstate="print"/>
            <a:srcRect/>
            <a:stretch>
              <a:fillRect/>
            </a:stretch>
          </p:blipFill>
          <p:spPr bwMode="gray">
            <a:xfrm>
              <a:off x="3183" y="4135"/>
              <a:ext cx="1739" cy="76"/>
            </a:xfrm>
            <a:prstGeom prst="rect">
              <a:avLst/>
            </a:prstGeom>
            <a:noFill/>
            <a:ln w="9525">
              <a:noFill/>
              <a:miter lim="800000"/>
              <a:headEnd/>
              <a:tailEnd/>
            </a:ln>
          </p:spPr>
        </p:pic>
      </p:grpSp>
      <p:pic>
        <p:nvPicPr>
          <p:cNvPr id="185347" name="Picture 4" descr="OK_Capgemini"/>
          <p:cNvPicPr>
            <a:picLocks noChangeAspect="1" noChangeArrowheads="1"/>
          </p:cNvPicPr>
          <p:nvPr/>
        </p:nvPicPr>
        <p:blipFill>
          <a:blip r:embed="rId5" cstate="print"/>
          <a:srcRect/>
          <a:stretch>
            <a:fillRect/>
          </a:stretch>
        </p:blipFill>
        <p:spPr bwMode="auto">
          <a:xfrm>
            <a:off x="735013" y="1058863"/>
            <a:ext cx="4318000" cy="1017587"/>
          </a:xfrm>
          <a:prstGeom prst="rect">
            <a:avLst/>
          </a:prstGeom>
          <a:noFill/>
          <a:ln w="9525">
            <a:noFill/>
            <a:miter lim="800000"/>
            <a:headEnd/>
            <a:tailEnd/>
          </a:ln>
        </p:spPr>
      </p:pic>
      <p:sp>
        <p:nvSpPr>
          <p:cNvPr id="185348" name="Rectangle 17"/>
          <p:cNvSpPr>
            <a:spLocks noGrp="1" noChangeArrowheads="1"/>
          </p:cNvSpPr>
          <p:nvPr>
            <p:ph type="ctrTitle"/>
          </p:nvPr>
        </p:nvSpPr>
        <p:spPr>
          <a:xfrm>
            <a:off x="244475" y="5045075"/>
            <a:ext cx="8753475" cy="611188"/>
          </a:xfrm>
        </p:spPr>
        <p:txBody>
          <a:bodyPr/>
          <a:lstStyle/>
          <a:p>
            <a:pPr algn="r"/>
            <a:r>
              <a:rPr lang="en-US" altLang="zh-CN" smtClean="0">
                <a:solidFill>
                  <a:schemeClr val="bg1"/>
                </a:solidFill>
                <a:ea typeface="宋体" charset="-122"/>
              </a:rPr>
              <a:t>www.capgemini.com/financialservices</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Frames in Composite Screens</a:t>
            </a:r>
            <a:endParaRPr lang="en-GB" smtClean="0"/>
          </a:p>
        </p:txBody>
      </p:sp>
      <p:sp>
        <p:nvSpPr>
          <p:cNvPr id="8195" name="Slide Number Placeholder 3"/>
          <p:cNvSpPr>
            <a:spLocks noGrp="1"/>
          </p:cNvSpPr>
          <p:nvPr>
            <p:ph type="sldNum" sz="quarter" idx="10"/>
          </p:nvPr>
        </p:nvSpPr>
        <p:spPr>
          <a:noFill/>
        </p:spPr>
        <p:txBody>
          <a:bodyPr/>
          <a:lstStyle/>
          <a:p>
            <a:r>
              <a:rPr lang="en-GB" smtClean="0">
                <a:latin typeface="Arial" charset="0"/>
              </a:rPr>
              <a:t>Slide </a:t>
            </a:r>
            <a:fld id="{D5C7B3C4-098D-4071-AE66-0A89E40D1B0D}" type="slidenum">
              <a:rPr lang="en-GB" smtClean="0">
                <a:latin typeface="Arial" charset="0"/>
              </a:rPr>
              <a:pPr/>
              <a:t>4</a:t>
            </a:fld>
            <a:endParaRPr lang="en-GB" smtClean="0">
              <a:latin typeface="Arial" charset="0"/>
            </a:endParaRPr>
          </a:p>
        </p:txBody>
      </p:sp>
      <p:pic>
        <p:nvPicPr>
          <p:cNvPr id="8196" name="Picture 6"/>
          <p:cNvPicPr>
            <a:picLocks noChangeAspect="1" noChangeArrowheads="1"/>
          </p:cNvPicPr>
          <p:nvPr/>
        </p:nvPicPr>
        <p:blipFill>
          <a:blip r:embed="rId3" cstate="print"/>
          <a:srcRect/>
          <a:stretch>
            <a:fillRect/>
          </a:stretch>
        </p:blipFill>
        <p:spPr bwMode="auto">
          <a:xfrm>
            <a:off x="161925" y="650273"/>
            <a:ext cx="3695700" cy="2146300"/>
          </a:xfrm>
          <a:prstGeom prst="rect">
            <a:avLst/>
          </a:prstGeom>
          <a:noFill/>
          <a:ln w="9525">
            <a:solidFill>
              <a:schemeClr val="accent2"/>
            </a:solidFill>
            <a:miter lim="800000"/>
            <a:headEnd/>
            <a:tailEnd/>
          </a:ln>
        </p:spPr>
      </p:pic>
      <p:sp>
        <p:nvSpPr>
          <p:cNvPr id="8197" name="TextBox 6"/>
          <p:cNvSpPr txBox="1">
            <a:spLocks noChangeArrowheads="1"/>
          </p:cNvSpPr>
          <p:nvPr/>
        </p:nvSpPr>
        <p:spPr bwMode="auto">
          <a:xfrm>
            <a:off x="4071938" y="1071563"/>
            <a:ext cx="857250" cy="307975"/>
          </a:xfrm>
          <a:prstGeom prst="rect">
            <a:avLst/>
          </a:prstGeom>
          <a:noFill/>
          <a:ln w="9525">
            <a:noFill/>
            <a:miter lim="800000"/>
            <a:headEnd/>
            <a:tailEnd/>
          </a:ln>
        </p:spPr>
        <p:txBody>
          <a:bodyPr>
            <a:spAutoFit/>
          </a:bodyPr>
          <a:lstStyle/>
          <a:p>
            <a:r>
              <a:rPr lang="en-US"/>
              <a:t>1</a:t>
            </a:r>
            <a:endParaRPr lang="en-GB"/>
          </a:p>
        </p:txBody>
      </p:sp>
      <p:pic>
        <p:nvPicPr>
          <p:cNvPr id="8198" name="Picture 8"/>
          <p:cNvPicPr>
            <a:picLocks noChangeAspect="1" noChangeArrowheads="1"/>
          </p:cNvPicPr>
          <p:nvPr/>
        </p:nvPicPr>
        <p:blipFill>
          <a:blip r:embed="rId4" cstate="print"/>
          <a:srcRect/>
          <a:stretch>
            <a:fillRect/>
          </a:stretch>
        </p:blipFill>
        <p:spPr bwMode="auto">
          <a:xfrm>
            <a:off x="3357563" y="3003550"/>
            <a:ext cx="5500687" cy="3568700"/>
          </a:xfrm>
          <a:prstGeom prst="rect">
            <a:avLst/>
          </a:prstGeom>
          <a:noFill/>
          <a:ln w="9525">
            <a:solidFill>
              <a:schemeClr val="accent2"/>
            </a:solidFill>
            <a:miter lim="800000"/>
            <a:headEnd/>
            <a:tailEnd/>
          </a:ln>
        </p:spPr>
      </p:pic>
      <p:sp>
        <p:nvSpPr>
          <p:cNvPr id="8199" name="TextBox 9"/>
          <p:cNvSpPr txBox="1">
            <a:spLocks noChangeArrowheads="1"/>
          </p:cNvSpPr>
          <p:nvPr/>
        </p:nvSpPr>
        <p:spPr bwMode="auto">
          <a:xfrm>
            <a:off x="2928938" y="4786313"/>
            <a:ext cx="714375" cy="307975"/>
          </a:xfrm>
          <a:prstGeom prst="rect">
            <a:avLst/>
          </a:prstGeom>
          <a:noFill/>
          <a:ln w="9525">
            <a:noFill/>
            <a:miter lim="800000"/>
            <a:headEnd/>
            <a:tailEnd/>
          </a:ln>
        </p:spPr>
        <p:txBody>
          <a:bodyPr>
            <a:spAutoFit/>
          </a:bodyPr>
          <a:lstStyle/>
          <a:p>
            <a:r>
              <a:rPr lang="en-US"/>
              <a:t>2</a:t>
            </a:r>
            <a:endParaRPr lang="en-GB"/>
          </a:p>
        </p:txBody>
      </p:sp>
      <p:sp>
        <p:nvSpPr>
          <p:cNvPr id="8200" name="TextBox 10"/>
          <p:cNvSpPr txBox="1">
            <a:spLocks noChangeArrowheads="1"/>
          </p:cNvSpPr>
          <p:nvPr/>
        </p:nvSpPr>
        <p:spPr bwMode="auto">
          <a:xfrm>
            <a:off x="2428875" y="642938"/>
            <a:ext cx="928688" cy="307975"/>
          </a:xfrm>
          <a:prstGeom prst="rect">
            <a:avLst/>
          </a:prstGeom>
          <a:noFill/>
          <a:ln w="9525">
            <a:noFill/>
            <a:miter lim="800000"/>
            <a:headEnd/>
            <a:tailEnd/>
          </a:ln>
        </p:spPr>
        <p:txBody>
          <a:bodyPr>
            <a:spAutoFit/>
          </a:bodyPr>
          <a:lstStyle/>
          <a:p>
            <a:r>
              <a:rPr lang="en-US"/>
              <a:t>- 50%</a:t>
            </a:r>
            <a:endParaRPr lang="en-GB"/>
          </a:p>
        </p:txBody>
      </p:sp>
      <p:sp>
        <p:nvSpPr>
          <p:cNvPr id="8201" name="TextBox 11"/>
          <p:cNvSpPr txBox="1">
            <a:spLocks noChangeArrowheads="1"/>
          </p:cNvSpPr>
          <p:nvPr/>
        </p:nvSpPr>
        <p:spPr bwMode="auto">
          <a:xfrm>
            <a:off x="2428875" y="1714500"/>
            <a:ext cx="928688" cy="307975"/>
          </a:xfrm>
          <a:prstGeom prst="rect">
            <a:avLst/>
          </a:prstGeom>
          <a:noFill/>
          <a:ln w="9525">
            <a:noFill/>
            <a:miter lim="800000"/>
            <a:headEnd/>
            <a:tailEnd/>
          </a:ln>
        </p:spPr>
        <p:txBody>
          <a:bodyPr>
            <a:spAutoFit/>
          </a:bodyPr>
          <a:lstStyle/>
          <a:p>
            <a:r>
              <a:rPr lang="en-US"/>
              <a:t>- 50%</a:t>
            </a:r>
            <a:endParaRPr lang="en-GB"/>
          </a:p>
        </p:txBody>
      </p:sp>
      <p:cxnSp>
        <p:nvCxnSpPr>
          <p:cNvPr id="16" name="Straight Arrow Connector 15"/>
          <p:cNvCxnSpPr/>
          <p:nvPr/>
        </p:nvCxnSpPr>
        <p:spPr>
          <a:xfrm>
            <a:off x="3857625" y="642938"/>
            <a:ext cx="1571625" cy="1587"/>
          </a:xfrm>
          <a:prstGeom prst="straightConnector1">
            <a:avLst/>
          </a:prstGeom>
          <a:ln>
            <a:solidFill>
              <a:srgbClr val="3855A6"/>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52863" y="2784475"/>
            <a:ext cx="1571625" cy="1588"/>
          </a:xfrm>
          <a:prstGeom prst="straightConnector1">
            <a:avLst/>
          </a:prstGeom>
          <a:ln>
            <a:solidFill>
              <a:srgbClr val="3855A6"/>
            </a:solidFill>
            <a:tailEnd type="arrow"/>
          </a:ln>
        </p:spPr>
        <p:style>
          <a:lnRef idx="1">
            <a:schemeClr val="accent1"/>
          </a:lnRef>
          <a:fillRef idx="0">
            <a:schemeClr val="accent1"/>
          </a:fillRef>
          <a:effectRef idx="0">
            <a:schemeClr val="accent1"/>
          </a:effectRef>
          <a:fontRef idx="minor">
            <a:schemeClr val="tx1"/>
          </a:fontRef>
        </p:style>
      </p:cxnSp>
      <p:sp>
        <p:nvSpPr>
          <p:cNvPr id="8204" name="TextBox 17"/>
          <p:cNvSpPr txBox="1">
            <a:spLocks noChangeArrowheads="1"/>
          </p:cNvSpPr>
          <p:nvPr/>
        </p:nvSpPr>
        <p:spPr bwMode="auto">
          <a:xfrm>
            <a:off x="5429250" y="500063"/>
            <a:ext cx="2928938" cy="307975"/>
          </a:xfrm>
          <a:prstGeom prst="rect">
            <a:avLst/>
          </a:prstGeom>
          <a:noFill/>
          <a:ln w="9525">
            <a:noFill/>
            <a:miter lim="800000"/>
            <a:headEnd/>
            <a:tailEnd/>
          </a:ln>
        </p:spPr>
        <p:txBody>
          <a:bodyPr>
            <a:spAutoFit/>
          </a:bodyPr>
          <a:lstStyle/>
          <a:p>
            <a:r>
              <a:rPr lang="en-US"/>
              <a:t>Open Frameset</a:t>
            </a:r>
            <a:endParaRPr lang="en-GB"/>
          </a:p>
        </p:txBody>
      </p:sp>
      <p:sp>
        <p:nvSpPr>
          <p:cNvPr id="8205" name="TextBox 18"/>
          <p:cNvSpPr txBox="1">
            <a:spLocks noChangeArrowheads="1"/>
          </p:cNvSpPr>
          <p:nvPr/>
        </p:nvSpPr>
        <p:spPr bwMode="auto">
          <a:xfrm>
            <a:off x="5429250" y="2643188"/>
            <a:ext cx="2928938" cy="307975"/>
          </a:xfrm>
          <a:prstGeom prst="rect">
            <a:avLst/>
          </a:prstGeom>
          <a:noFill/>
          <a:ln w="9525">
            <a:noFill/>
            <a:miter lim="800000"/>
            <a:headEnd/>
            <a:tailEnd/>
          </a:ln>
        </p:spPr>
        <p:txBody>
          <a:bodyPr>
            <a:spAutoFit/>
          </a:bodyPr>
          <a:lstStyle/>
          <a:p>
            <a:r>
              <a:rPr lang="en-US"/>
              <a:t>Close Frameset</a:t>
            </a:r>
            <a:endParaRPr lang="en-GB"/>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Design a simple composite screen</a:t>
            </a:r>
            <a:endParaRPr lang="en-GB" smtClean="0"/>
          </a:p>
        </p:txBody>
      </p:sp>
      <p:sp>
        <p:nvSpPr>
          <p:cNvPr id="9219" name="Content Placeholder 2"/>
          <p:cNvSpPr>
            <a:spLocks noGrp="1"/>
          </p:cNvSpPr>
          <p:nvPr>
            <p:ph idx="1"/>
          </p:nvPr>
        </p:nvSpPr>
        <p:spPr>
          <a:xfrm>
            <a:off x="685800" y="571499"/>
            <a:ext cx="7772400" cy="5797769"/>
          </a:xfrm>
        </p:spPr>
        <p:txBody>
          <a:bodyPr/>
          <a:lstStyle/>
          <a:p>
            <a:endParaRPr lang="en-US" sz="1800" dirty="0" smtClean="0"/>
          </a:p>
          <a:p>
            <a:r>
              <a:rPr lang="en-US" sz="1800" dirty="0" smtClean="0"/>
              <a:t>First half comprises of  an enquiry – ACCOUNT.CLOSURE</a:t>
            </a:r>
          </a:p>
          <a:p>
            <a:endParaRPr lang="en-US" sz="1800" dirty="0" smtClean="0"/>
          </a:p>
          <a:p>
            <a:r>
              <a:rPr lang="en-US" sz="1800" dirty="0" smtClean="0"/>
              <a:t>Second half is left blank</a:t>
            </a:r>
          </a:p>
          <a:p>
            <a:endParaRPr lang="en-GB" sz="1800" dirty="0" smtClean="0"/>
          </a:p>
        </p:txBody>
      </p:sp>
      <p:sp>
        <p:nvSpPr>
          <p:cNvPr id="9220" name="Slide Number Placeholder 3"/>
          <p:cNvSpPr>
            <a:spLocks noGrp="1"/>
          </p:cNvSpPr>
          <p:nvPr>
            <p:ph type="sldNum" sz="quarter" idx="10"/>
          </p:nvPr>
        </p:nvSpPr>
        <p:spPr>
          <a:noFill/>
        </p:spPr>
        <p:txBody>
          <a:bodyPr/>
          <a:lstStyle/>
          <a:p>
            <a:r>
              <a:rPr lang="en-GB" smtClean="0">
                <a:latin typeface="Arial" charset="0"/>
              </a:rPr>
              <a:t>Slide </a:t>
            </a:r>
            <a:fld id="{DE0F88A1-5D81-4728-91E9-6759D2835CBC}" type="slidenum">
              <a:rPr lang="en-GB" smtClean="0">
                <a:latin typeface="Arial" charset="0"/>
              </a:rPr>
              <a:pPr/>
              <a:t>5</a:t>
            </a:fld>
            <a:endParaRPr lang="en-GB" smtClean="0">
              <a:latin typeface="Arial" charset="0"/>
            </a:endParaRPr>
          </a:p>
        </p:txBody>
      </p:sp>
      <p:pic>
        <p:nvPicPr>
          <p:cNvPr id="6" name="Picture 5"/>
          <p:cNvPicPr/>
          <p:nvPr/>
        </p:nvPicPr>
        <p:blipFill>
          <a:blip r:embed="rId3" cstate="print"/>
          <a:srcRect r="22716" b="27990"/>
          <a:stretch>
            <a:fillRect/>
          </a:stretch>
        </p:blipFill>
        <p:spPr bwMode="auto">
          <a:xfrm>
            <a:off x="1467723" y="2217717"/>
            <a:ext cx="6072560" cy="397206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The Composite Screen</a:t>
            </a:r>
            <a:endParaRPr lang="en-GB" smtClean="0"/>
          </a:p>
        </p:txBody>
      </p:sp>
      <p:sp>
        <p:nvSpPr>
          <p:cNvPr id="10243" name="Slide Number Placeholder 3"/>
          <p:cNvSpPr>
            <a:spLocks noGrp="1"/>
          </p:cNvSpPr>
          <p:nvPr>
            <p:ph type="sldNum" sz="quarter" idx="10"/>
          </p:nvPr>
        </p:nvSpPr>
        <p:spPr>
          <a:noFill/>
        </p:spPr>
        <p:txBody>
          <a:bodyPr/>
          <a:lstStyle/>
          <a:p>
            <a:r>
              <a:rPr lang="en-GB" smtClean="0">
                <a:latin typeface="Arial" charset="0"/>
              </a:rPr>
              <a:t>Slide </a:t>
            </a:r>
            <a:fld id="{6F3397A4-73EC-4D8C-9F4C-12814111D68E}" type="slidenum">
              <a:rPr lang="en-GB" smtClean="0">
                <a:latin typeface="Arial" charset="0"/>
              </a:rPr>
              <a:pPr/>
              <a:t>6</a:t>
            </a:fld>
            <a:endParaRPr lang="en-GB" smtClean="0">
              <a:latin typeface="Arial" charset="0"/>
            </a:endParaRPr>
          </a:p>
        </p:txBody>
      </p:sp>
      <p:pic>
        <p:nvPicPr>
          <p:cNvPr id="9" name="Picture 8"/>
          <p:cNvPicPr/>
          <p:nvPr/>
        </p:nvPicPr>
        <p:blipFill>
          <a:blip r:embed="rId3" cstate="print"/>
          <a:srcRect t="6900" r="67611" b="30249"/>
          <a:stretch>
            <a:fillRect/>
          </a:stretch>
        </p:blipFill>
        <p:spPr bwMode="auto">
          <a:xfrm>
            <a:off x="979441" y="998806"/>
            <a:ext cx="6392029" cy="5317587"/>
          </a:xfrm>
          <a:prstGeom prst="rect">
            <a:avLst/>
          </a:prstGeom>
          <a:noFill/>
          <a:ln w="9525">
            <a:noFill/>
            <a:miter lim="800000"/>
            <a:headEnd/>
            <a:tailEnd/>
          </a:ln>
        </p:spPr>
      </p:pic>
      <p:sp>
        <p:nvSpPr>
          <p:cNvPr id="10" name="Rectangle 9"/>
          <p:cNvSpPr/>
          <p:nvPr/>
        </p:nvSpPr>
        <p:spPr>
          <a:xfrm>
            <a:off x="1203667" y="1492705"/>
            <a:ext cx="3241724"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1203667" y="1778455"/>
            <a:ext cx="2767325"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1203667" y="2207080"/>
            <a:ext cx="2341391"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1217735" y="2949591"/>
            <a:ext cx="3083591"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05"/>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 calcmode="lin" valueType="num">
                                      <p:cBhvr>
                                        <p:cTn id="9" dur="1000" fill="hold"/>
                                        <p:tgtEl>
                                          <p:spTgt spid="10"/>
                                        </p:tgtEl>
                                        <p:attrNameLst>
                                          <p:attrName>ppt_x</p:attrName>
                                        </p:attrNameLst>
                                      </p:cBhvr>
                                      <p:tavLst>
                                        <p:tav tm="0">
                                          <p:val>
                                            <p:strVal val="#ppt_x-.2"/>
                                          </p:val>
                                        </p:tav>
                                        <p:tav tm="100000">
                                          <p:val>
                                            <p:strVal val="#ppt_x"/>
                                          </p:val>
                                        </p:tav>
                                      </p:tavLst>
                                    </p:anim>
                                    <p:anim calcmode="lin" valueType="num">
                                      <p:cBhvr>
                                        <p:cTn id="10" dur="1000" fill="hold"/>
                                        <p:tgtEl>
                                          <p:spTgt spid="10"/>
                                        </p:tgtEl>
                                        <p:attrNameLst>
                                          <p:attrName>ppt_y</p:attrName>
                                        </p:attrNameLst>
                                      </p:cBhvr>
                                      <p:tavLst>
                                        <p:tav tm="0">
                                          <p:val>
                                            <p:strVal val="#ppt_y"/>
                                          </p:val>
                                        </p:tav>
                                        <p:tav tm="100000">
                                          <p:val>
                                            <p:strVal val="#ppt_y"/>
                                          </p:val>
                                        </p:tav>
                                      </p:tavLst>
                                    </p:anim>
                                    <p:animEffect transition="in" filter="fade">
                                      <p:cBhvr>
                                        <p:cTn id="11" dur="1000"/>
                                        <p:tgtEl>
                                          <p:spTgt spid="10"/>
                                        </p:tgtEl>
                                      </p:cBhvr>
                                    </p:animEffect>
                                  </p:childTnLst>
                                </p:cTn>
                              </p:par>
                            </p:childTnLst>
                          </p:cTn>
                        </p:par>
                        <p:par>
                          <p:cTn id="12" fill="hold">
                            <p:stCondLst>
                              <p:cond delay="1000"/>
                            </p:stCondLst>
                            <p:childTnLst>
                              <p:par>
                                <p:cTn id="13" presetID="54" presetClass="entr" presetSubtype="0" accel="10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05"/>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 calcmode="lin" valueType="num">
                                      <p:cBhvr>
                                        <p:cTn id="17" dur="1000" fill="hold"/>
                                        <p:tgtEl>
                                          <p:spTgt spid="12"/>
                                        </p:tgtEl>
                                        <p:attrNameLst>
                                          <p:attrName>ppt_x</p:attrName>
                                        </p:attrNameLst>
                                      </p:cBhvr>
                                      <p:tavLst>
                                        <p:tav tm="0">
                                          <p:val>
                                            <p:strVal val="#ppt_x-.2"/>
                                          </p:val>
                                        </p:tav>
                                        <p:tav tm="100000">
                                          <p:val>
                                            <p:strVal val="#ppt_x"/>
                                          </p:val>
                                        </p:tav>
                                      </p:tavLst>
                                    </p:anim>
                                    <p:anim calcmode="lin" valueType="num">
                                      <p:cBhvr>
                                        <p:cTn id="18" dur="1000" fill="hold"/>
                                        <p:tgtEl>
                                          <p:spTgt spid="12"/>
                                        </p:tgtEl>
                                        <p:attrNameLst>
                                          <p:attrName>ppt_y</p:attrName>
                                        </p:attrNameLst>
                                      </p:cBhvr>
                                      <p:tavLst>
                                        <p:tav tm="0">
                                          <p:val>
                                            <p:strVal val="#ppt_y"/>
                                          </p:val>
                                        </p:tav>
                                        <p:tav tm="100000">
                                          <p:val>
                                            <p:strVal val="#ppt_y"/>
                                          </p:val>
                                        </p:tav>
                                      </p:tavLst>
                                    </p:anim>
                                    <p:animEffect transition="in" filter="fade">
                                      <p:cBhvr>
                                        <p:cTn id="19" dur="1000"/>
                                        <p:tgtEl>
                                          <p:spTgt spid="12"/>
                                        </p:tgtEl>
                                      </p:cBhvr>
                                    </p:animEffect>
                                  </p:childTnLst>
                                </p:cTn>
                              </p:par>
                            </p:childTnLst>
                          </p:cTn>
                        </p:par>
                        <p:par>
                          <p:cTn id="20" fill="hold">
                            <p:stCondLst>
                              <p:cond delay="2000"/>
                            </p:stCondLst>
                            <p:childTnLst>
                              <p:par>
                                <p:cTn id="21" presetID="54" presetClass="entr" presetSubtype="0" accel="10000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strVal val="#ppt_w*0.05"/>
                                          </p:val>
                                        </p:tav>
                                        <p:tav tm="100000">
                                          <p:val>
                                            <p:strVal val="#ppt_w"/>
                                          </p:val>
                                        </p:tav>
                                      </p:tavLst>
                                    </p:anim>
                                    <p:anim calcmode="lin" valueType="num">
                                      <p:cBhvr>
                                        <p:cTn id="24" dur="1000" fill="hold"/>
                                        <p:tgtEl>
                                          <p:spTgt spid="13"/>
                                        </p:tgtEl>
                                        <p:attrNameLst>
                                          <p:attrName>ppt_h</p:attrName>
                                        </p:attrNameLst>
                                      </p:cBhvr>
                                      <p:tavLst>
                                        <p:tav tm="0">
                                          <p:val>
                                            <p:strVal val="#ppt_h"/>
                                          </p:val>
                                        </p:tav>
                                        <p:tav tm="100000">
                                          <p:val>
                                            <p:strVal val="#ppt_h"/>
                                          </p:val>
                                        </p:tav>
                                      </p:tavLst>
                                    </p:anim>
                                    <p:anim calcmode="lin" valueType="num">
                                      <p:cBhvr>
                                        <p:cTn id="25" dur="1000" fill="hold"/>
                                        <p:tgtEl>
                                          <p:spTgt spid="13"/>
                                        </p:tgtEl>
                                        <p:attrNameLst>
                                          <p:attrName>ppt_x</p:attrName>
                                        </p:attrNameLst>
                                      </p:cBhvr>
                                      <p:tavLst>
                                        <p:tav tm="0">
                                          <p:val>
                                            <p:strVal val="#ppt_x-.2"/>
                                          </p:val>
                                        </p:tav>
                                        <p:tav tm="100000">
                                          <p:val>
                                            <p:strVal val="#ppt_x"/>
                                          </p:val>
                                        </p:tav>
                                      </p:tavLst>
                                    </p:anim>
                                    <p:anim calcmode="lin" valueType="num">
                                      <p:cBhvr>
                                        <p:cTn id="26" dur="1000" fill="hold"/>
                                        <p:tgtEl>
                                          <p:spTgt spid="13"/>
                                        </p:tgtEl>
                                        <p:attrNameLst>
                                          <p:attrName>ppt_y</p:attrName>
                                        </p:attrNameLst>
                                      </p:cBhvr>
                                      <p:tavLst>
                                        <p:tav tm="0">
                                          <p:val>
                                            <p:strVal val="#ppt_y"/>
                                          </p:val>
                                        </p:tav>
                                        <p:tav tm="100000">
                                          <p:val>
                                            <p:strVal val="#ppt_y"/>
                                          </p:val>
                                        </p:tav>
                                      </p:tavLst>
                                    </p:anim>
                                    <p:animEffect transition="in" filter="fade">
                                      <p:cBhvr>
                                        <p:cTn id="27" dur="1000"/>
                                        <p:tgtEl>
                                          <p:spTgt spid="13"/>
                                        </p:tgtEl>
                                      </p:cBhvr>
                                    </p:animEffect>
                                  </p:childTnLst>
                                </p:cTn>
                              </p:par>
                            </p:childTnLst>
                          </p:cTn>
                        </p:par>
                        <p:par>
                          <p:cTn id="28" fill="hold">
                            <p:stCondLst>
                              <p:cond delay="3000"/>
                            </p:stCondLst>
                            <p:childTnLst>
                              <p:par>
                                <p:cTn id="29" presetID="54" presetClass="entr" presetSubtype="0" accel="10000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strVal val="#ppt_w*0.05"/>
                                          </p:val>
                                        </p:tav>
                                        <p:tav tm="100000">
                                          <p:val>
                                            <p:strVal val="#ppt_w"/>
                                          </p:val>
                                        </p:tav>
                                      </p:tavLst>
                                    </p:anim>
                                    <p:anim calcmode="lin" valueType="num">
                                      <p:cBhvr>
                                        <p:cTn id="32" dur="1000" fill="hold"/>
                                        <p:tgtEl>
                                          <p:spTgt spid="14"/>
                                        </p:tgtEl>
                                        <p:attrNameLst>
                                          <p:attrName>ppt_h</p:attrName>
                                        </p:attrNameLst>
                                      </p:cBhvr>
                                      <p:tavLst>
                                        <p:tav tm="0">
                                          <p:val>
                                            <p:strVal val="#ppt_h"/>
                                          </p:val>
                                        </p:tav>
                                        <p:tav tm="100000">
                                          <p:val>
                                            <p:strVal val="#ppt_h"/>
                                          </p:val>
                                        </p:tav>
                                      </p:tavLst>
                                    </p:anim>
                                    <p:anim calcmode="lin" valueType="num">
                                      <p:cBhvr>
                                        <p:cTn id="33" dur="1000" fill="hold"/>
                                        <p:tgtEl>
                                          <p:spTgt spid="14"/>
                                        </p:tgtEl>
                                        <p:attrNameLst>
                                          <p:attrName>ppt_x</p:attrName>
                                        </p:attrNameLst>
                                      </p:cBhvr>
                                      <p:tavLst>
                                        <p:tav tm="0">
                                          <p:val>
                                            <p:strVal val="#ppt_x-.2"/>
                                          </p:val>
                                        </p:tav>
                                        <p:tav tm="100000">
                                          <p:val>
                                            <p:strVal val="#ppt_x"/>
                                          </p:val>
                                        </p:tav>
                                      </p:tavLst>
                                    </p:anim>
                                    <p:anim calcmode="lin" valueType="num">
                                      <p:cBhvr>
                                        <p:cTn id="34" dur="1000" fill="hold"/>
                                        <p:tgtEl>
                                          <p:spTgt spid="14"/>
                                        </p:tgtEl>
                                        <p:attrNameLst>
                                          <p:attrName>ppt_y</p:attrName>
                                        </p:attrNameLst>
                                      </p:cBhvr>
                                      <p:tavLst>
                                        <p:tav tm="0">
                                          <p:val>
                                            <p:strVal val="#ppt_y"/>
                                          </p:val>
                                        </p:tav>
                                        <p:tav tm="100000">
                                          <p:val>
                                            <p:strVal val="#ppt_y"/>
                                          </p:val>
                                        </p:tav>
                                      </p:tavLst>
                                    </p:anim>
                                    <p:animEffect transition="in" filter="fade">
                                      <p:cBhvr>
                                        <p:cTn id="3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The Composite Screen</a:t>
            </a:r>
            <a:endParaRPr lang="en-GB" smtClean="0"/>
          </a:p>
        </p:txBody>
      </p:sp>
      <p:sp>
        <p:nvSpPr>
          <p:cNvPr id="11267" name="Slide Number Placeholder 3"/>
          <p:cNvSpPr>
            <a:spLocks noGrp="1"/>
          </p:cNvSpPr>
          <p:nvPr>
            <p:ph type="sldNum" sz="quarter" idx="10"/>
          </p:nvPr>
        </p:nvSpPr>
        <p:spPr>
          <a:noFill/>
        </p:spPr>
        <p:txBody>
          <a:bodyPr/>
          <a:lstStyle/>
          <a:p>
            <a:r>
              <a:rPr lang="en-GB" smtClean="0">
                <a:latin typeface="Arial" charset="0"/>
              </a:rPr>
              <a:t>Slide </a:t>
            </a:r>
            <a:fld id="{B454B4EA-360F-4A83-BBDF-4D9D717EC931}" type="slidenum">
              <a:rPr lang="en-GB" smtClean="0">
                <a:latin typeface="Arial" charset="0"/>
              </a:rPr>
              <a:pPr/>
              <a:t>7</a:t>
            </a:fld>
            <a:endParaRPr lang="en-GB" smtClean="0">
              <a:latin typeface="Arial" charset="0"/>
            </a:endParaRPr>
          </a:p>
        </p:txBody>
      </p:sp>
      <p:pic>
        <p:nvPicPr>
          <p:cNvPr id="8" name="Picture 7"/>
          <p:cNvPicPr/>
          <p:nvPr/>
        </p:nvPicPr>
        <p:blipFill>
          <a:blip r:embed="rId3" cstate="print"/>
          <a:srcRect t="6900" r="67611" b="30249"/>
          <a:stretch>
            <a:fillRect/>
          </a:stretch>
        </p:blipFill>
        <p:spPr bwMode="auto">
          <a:xfrm>
            <a:off x="979441" y="998806"/>
            <a:ext cx="6392029" cy="5317587"/>
          </a:xfrm>
          <a:prstGeom prst="rect">
            <a:avLst/>
          </a:prstGeom>
          <a:noFill/>
          <a:ln w="9525">
            <a:noFill/>
            <a:miter lim="800000"/>
            <a:headEnd/>
            <a:tailEnd/>
          </a:ln>
        </p:spPr>
      </p:pic>
      <p:sp>
        <p:nvSpPr>
          <p:cNvPr id="13" name="Rectangle 12"/>
          <p:cNvSpPr/>
          <p:nvPr/>
        </p:nvSpPr>
        <p:spPr>
          <a:xfrm>
            <a:off x="1224326" y="3460428"/>
            <a:ext cx="2357438"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1224326" y="3961588"/>
            <a:ext cx="2357438"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1224325" y="4219202"/>
            <a:ext cx="2644289"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05"/>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 calcmode="lin" valueType="num">
                                      <p:cBhvr>
                                        <p:cTn id="9" dur="1000" fill="hold"/>
                                        <p:tgtEl>
                                          <p:spTgt spid="13"/>
                                        </p:tgtEl>
                                        <p:attrNameLst>
                                          <p:attrName>ppt_x</p:attrName>
                                        </p:attrNameLst>
                                      </p:cBhvr>
                                      <p:tavLst>
                                        <p:tav tm="0">
                                          <p:val>
                                            <p:strVal val="#ppt_x-.2"/>
                                          </p:val>
                                        </p:tav>
                                        <p:tav tm="100000">
                                          <p:val>
                                            <p:strVal val="#ppt_x"/>
                                          </p:val>
                                        </p:tav>
                                      </p:tavLst>
                                    </p:anim>
                                    <p:anim calcmode="lin" valueType="num">
                                      <p:cBhvr>
                                        <p:cTn id="10" dur="1000" fill="hold"/>
                                        <p:tgtEl>
                                          <p:spTgt spid="13"/>
                                        </p:tgtEl>
                                        <p:attrNameLst>
                                          <p:attrName>ppt_y</p:attrName>
                                        </p:attrNameLst>
                                      </p:cBhvr>
                                      <p:tavLst>
                                        <p:tav tm="0">
                                          <p:val>
                                            <p:strVal val="#ppt_y"/>
                                          </p:val>
                                        </p:tav>
                                        <p:tav tm="100000">
                                          <p:val>
                                            <p:strVal val="#ppt_y"/>
                                          </p:val>
                                        </p:tav>
                                      </p:tavLst>
                                    </p:anim>
                                    <p:animEffect transition="in" filter="fade">
                                      <p:cBhvr>
                                        <p:cTn id="11" dur="1000"/>
                                        <p:tgtEl>
                                          <p:spTgt spid="13"/>
                                        </p:tgtEl>
                                      </p:cBhvr>
                                    </p:animEffect>
                                  </p:childTnLst>
                                </p:cTn>
                              </p:par>
                            </p:childTnLst>
                          </p:cTn>
                        </p:par>
                        <p:par>
                          <p:cTn id="12" fill="hold">
                            <p:stCondLst>
                              <p:cond delay="1000"/>
                            </p:stCondLst>
                            <p:childTnLst>
                              <p:par>
                                <p:cTn id="13" presetID="54" presetClass="entr" presetSubtype="0" accel="10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strVal val="#ppt_w*0.05"/>
                                          </p:val>
                                        </p:tav>
                                        <p:tav tm="100000">
                                          <p:val>
                                            <p:strVal val="#ppt_w"/>
                                          </p:val>
                                        </p:tav>
                                      </p:tavLst>
                                    </p:anim>
                                    <p:anim calcmode="lin" valueType="num">
                                      <p:cBhvr>
                                        <p:cTn id="16" dur="1000" fill="hold"/>
                                        <p:tgtEl>
                                          <p:spTgt spid="14"/>
                                        </p:tgtEl>
                                        <p:attrNameLst>
                                          <p:attrName>ppt_h</p:attrName>
                                        </p:attrNameLst>
                                      </p:cBhvr>
                                      <p:tavLst>
                                        <p:tav tm="0">
                                          <p:val>
                                            <p:strVal val="#ppt_h"/>
                                          </p:val>
                                        </p:tav>
                                        <p:tav tm="100000">
                                          <p:val>
                                            <p:strVal val="#ppt_h"/>
                                          </p:val>
                                        </p:tav>
                                      </p:tavLst>
                                    </p:anim>
                                    <p:anim calcmode="lin" valueType="num">
                                      <p:cBhvr>
                                        <p:cTn id="17" dur="1000" fill="hold"/>
                                        <p:tgtEl>
                                          <p:spTgt spid="14"/>
                                        </p:tgtEl>
                                        <p:attrNameLst>
                                          <p:attrName>ppt_x</p:attrName>
                                        </p:attrNameLst>
                                      </p:cBhvr>
                                      <p:tavLst>
                                        <p:tav tm="0">
                                          <p:val>
                                            <p:strVal val="#ppt_x-.2"/>
                                          </p:val>
                                        </p:tav>
                                        <p:tav tm="100000">
                                          <p:val>
                                            <p:strVal val="#ppt_x"/>
                                          </p:val>
                                        </p:tav>
                                      </p:tavLst>
                                    </p:anim>
                                    <p:anim calcmode="lin" valueType="num">
                                      <p:cBhvr>
                                        <p:cTn id="18" dur="1000" fill="hold"/>
                                        <p:tgtEl>
                                          <p:spTgt spid="14"/>
                                        </p:tgtEl>
                                        <p:attrNameLst>
                                          <p:attrName>ppt_y</p:attrName>
                                        </p:attrNameLst>
                                      </p:cBhvr>
                                      <p:tavLst>
                                        <p:tav tm="0">
                                          <p:val>
                                            <p:strVal val="#ppt_y"/>
                                          </p:val>
                                        </p:tav>
                                        <p:tav tm="100000">
                                          <p:val>
                                            <p:strVal val="#ppt_y"/>
                                          </p:val>
                                        </p:tav>
                                      </p:tavLst>
                                    </p:anim>
                                    <p:animEffect transition="in" filter="fade">
                                      <p:cBhvr>
                                        <p:cTn id="19" dur="1000"/>
                                        <p:tgtEl>
                                          <p:spTgt spid="14"/>
                                        </p:tgtEl>
                                      </p:cBhvr>
                                    </p:animEffect>
                                  </p:childTnLst>
                                </p:cTn>
                              </p:par>
                            </p:childTnLst>
                          </p:cTn>
                        </p:par>
                        <p:par>
                          <p:cTn id="20" fill="hold">
                            <p:stCondLst>
                              <p:cond delay="2000"/>
                            </p:stCondLst>
                            <p:childTnLst>
                              <p:par>
                                <p:cTn id="21" presetID="54" presetClass="entr" presetSubtype="0" ac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05"/>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 calcmode="lin" valueType="num">
                                      <p:cBhvr>
                                        <p:cTn id="25" dur="1000" fill="hold"/>
                                        <p:tgtEl>
                                          <p:spTgt spid="15"/>
                                        </p:tgtEl>
                                        <p:attrNameLst>
                                          <p:attrName>ppt_x</p:attrName>
                                        </p:attrNameLst>
                                      </p:cBhvr>
                                      <p:tavLst>
                                        <p:tav tm="0">
                                          <p:val>
                                            <p:strVal val="#ppt_x-.2"/>
                                          </p:val>
                                        </p:tav>
                                        <p:tav tm="100000">
                                          <p:val>
                                            <p:strVal val="#ppt_x"/>
                                          </p:val>
                                        </p:tav>
                                      </p:tavLst>
                                    </p:anim>
                                    <p:anim calcmode="lin" valueType="num">
                                      <p:cBhvr>
                                        <p:cTn id="26" dur="1000" fill="hold"/>
                                        <p:tgtEl>
                                          <p:spTgt spid="15"/>
                                        </p:tgtEl>
                                        <p:attrNameLst>
                                          <p:attrName>ppt_y</p:attrName>
                                        </p:attrNameLst>
                                      </p:cBhvr>
                                      <p:tavLst>
                                        <p:tav tm="0">
                                          <p:val>
                                            <p:strVal val="#ppt_y"/>
                                          </p:val>
                                        </p:tav>
                                        <p:tav tm="100000">
                                          <p:val>
                                            <p:strVal val="#ppt_y"/>
                                          </p:val>
                                        </p:tav>
                                      </p:tavLst>
                                    </p:anim>
                                    <p:animEffect transition="in" filter="fad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Launch the Composite Screen</a:t>
            </a:r>
            <a:endParaRPr lang="en-GB" smtClean="0"/>
          </a:p>
        </p:txBody>
      </p:sp>
      <p:sp>
        <p:nvSpPr>
          <p:cNvPr id="12291" name="Slide Number Placeholder 3"/>
          <p:cNvSpPr>
            <a:spLocks noGrp="1"/>
          </p:cNvSpPr>
          <p:nvPr>
            <p:ph type="sldNum" sz="quarter" idx="10"/>
          </p:nvPr>
        </p:nvSpPr>
        <p:spPr>
          <a:noFill/>
        </p:spPr>
        <p:txBody>
          <a:bodyPr/>
          <a:lstStyle/>
          <a:p>
            <a:r>
              <a:rPr lang="en-GB" smtClean="0">
                <a:latin typeface="Arial" charset="0"/>
              </a:rPr>
              <a:t>Slide </a:t>
            </a:r>
            <a:fld id="{0CE2F2B4-8AEB-484B-A45C-0BA934B350B2}" type="slidenum">
              <a:rPr lang="en-GB" smtClean="0">
                <a:latin typeface="Arial" charset="0"/>
              </a:rPr>
              <a:pPr/>
              <a:t>8</a:t>
            </a:fld>
            <a:endParaRPr lang="en-GB" smtClean="0">
              <a:latin typeface="Arial" charset="0"/>
            </a:endParaRPr>
          </a:p>
        </p:txBody>
      </p:sp>
      <p:pic>
        <p:nvPicPr>
          <p:cNvPr id="11" name="Picture 10"/>
          <p:cNvPicPr/>
          <p:nvPr/>
        </p:nvPicPr>
        <p:blipFill>
          <a:blip r:embed="rId3" cstate="print"/>
          <a:srcRect r="66063" b="67972"/>
          <a:stretch>
            <a:fillRect/>
          </a:stretch>
        </p:blipFill>
        <p:spPr bwMode="auto">
          <a:xfrm>
            <a:off x="1001197" y="1108673"/>
            <a:ext cx="3852158" cy="1254699"/>
          </a:xfrm>
          <a:prstGeom prst="rect">
            <a:avLst/>
          </a:prstGeom>
          <a:noFill/>
          <a:ln w="9525">
            <a:noFill/>
            <a:miter lim="800000"/>
            <a:headEnd/>
            <a:tailEnd/>
          </a:ln>
        </p:spPr>
      </p:pic>
      <p:pic>
        <p:nvPicPr>
          <p:cNvPr id="12" name="Picture 11"/>
          <p:cNvPicPr/>
          <p:nvPr/>
        </p:nvPicPr>
        <p:blipFill>
          <a:blip r:embed="rId4" cstate="print"/>
          <a:srcRect r="43680" b="9253"/>
          <a:stretch>
            <a:fillRect/>
          </a:stretch>
        </p:blipFill>
        <p:spPr bwMode="auto">
          <a:xfrm>
            <a:off x="1001196" y="2546252"/>
            <a:ext cx="6482816" cy="374200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Capgemini FS Print">
  <a:themeElements>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FS Print</Template>
  <TotalTime>5583</TotalTime>
  <Words>5071</Words>
  <Application>Microsoft Office PowerPoint</Application>
  <PresentationFormat>On-screen Show (4:3)</PresentationFormat>
  <Paragraphs>648</Paragraphs>
  <Slides>48</Slides>
  <Notes>45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Capgemini FS Print</vt:lpstr>
      <vt:lpstr>COS &amp; TAB</vt:lpstr>
      <vt:lpstr>Objective </vt:lpstr>
      <vt:lpstr>COMPOSITE SCREEN </vt:lpstr>
      <vt:lpstr>CONTENT TYPE</vt:lpstr>
      <vt:lpstr>Frames in Composite Screens</vt:lpstr>
      <vt:lpstr>Design a simple composite screen</vt:lpstr>
      <vt:lpstr>The Composite Screen</vt:lpstr>
      <vt:lpstr>The Composite Screen</vt:lpstr>
      <vt:lpstr>Launch the Composite Screen</vt:lpstr>
      <vt:lpstr>Workshop 1</vt:lpstr>
      <vt:lpstr>Design the Composite Screen</vt:lpstr>
      <vt:lpstr>Create  the Composite Screen</vt:lpstr>
      <vt:lpstr>Create  the Composite Screen</vt:lpstr>
      <vt:lpstr>Create  the Composite Screen</vt:lpstr>
      <vt:lpstr>Output</vt:lpstr>
      <vt:lpstr>Output</vt:lpstr>
      <vt:lpstr>Workshop 2</vt:lpstr>
      <vt:lpstr>Design the Composite Screen</vt:lpstr>
      <vt:lpstr>Composite Screen</vt:lpstr>
      <vt:lpstr>Launch the Composite Screen</vt:lpstr>
      <vt:lpstr>Design the Composite Screen</vt:lpstr>
      <vt:lpstr>The Composite Screen</vt:lpstr>
      <vt:lpstr>Important Note</vt:lpstr>
      <vt:lpstr>Output</vt:lpstr>
      <vt:lpstr>Design the Teller Home Page</vt:lpstr>
      <vt:lpstr>The Composite Screen</vt:lpstr>
      <vt:lpstr>The Composite Screen</vt:lpstr>
      <vt:lpstr>The Composite Screen</vt:lpstr>
      <vt:lpstr>Output</vt:lpstr>
      <vt:lpstr> Tabbed Screens </vt:lpstr>
      <vt:lpstr>The Need for Tabbed Screens</vt:lpstr>
      <vt:lpstr>Tabbed Screens in T24</vt:lpstr>
      <vt:lpstr>Example</vt:lpstr>
      <vt:lpstr>Design the Tabbed Screen</vt:lpstr>
      <vt:lpstr>Design the Tabbed Screen</vt:lpstr>
      <vt:lpstr>Output</vt:lpstr>
      <vt:lpstr>Output</vt:lpstr>
      <vt:lpstr>Tabbed Screens</vt:lpstr>
      <vt:lpstr>Group the tasks </vt:lpstr>
      <vt:lpstr>Create the Tabbed Screen</vt:lpstr>
      <vt:lpstr>Create the Tabbed Screen</vt:lpstr>
      <vt:lpstr> Output</vt:lpstr>
      <vt:lpstr>Slide 42</vt:lpstr>
      <vt:lpstr> Output</vt:lpstr>
      <vt:lpstr>Slide 44</vt:lpstr>
      <vt:lpstr>Output – passing runtime parameter</vt:lpstr>
      <vt:lpstr>Output – passing runtime parameter</vt:lpstr>
      <vt:lpstr>www.capgemini.com/financialservices</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Assurant MF CoE</dc:title>
  <dc:subject>Next Steps</dc:subject>
  <dc:creator>Capgemini</dc:creator>
  <cp:lastModifiedBy>Anitha Saroj</cp:lastModifiedBy>
  <cp:revision>373</cp:revision>
  <cp:lastPrinted>2001-10-18T16:19:51Z</cp:lastPrinted>
  <dcterms:created xsi:type="dcterms:W3CDTF">2008-12-19T08:52:11Z</dcterms:created>
  <dcterms:modified xsi:type="dcterms:W3CDTF">2016-10-14T09:28:46Z</dcterms:modified>
</cp:coreProperties>
</file>